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257" r:id="rId4"/>
    <p:sldId id="267" r:id="rId5"/>
    <p:sldId id="265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89" r:id="rId22"/>
    <p:sldId id="275" r:id="rId23"/>
    <p:sldId id="290" r:id="rId24"/>
    <p:sldId id="291" r:id="rId25"/>
    <p:sldId id="292" r:id="rId26"/>
    <p:sldId id="293" r:id="rId27"/>
    <p:sldId id="295" r:id="rId28"/>
    <p:sldId id="294" r:id="rId29"/>
    <p:sldId id="29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45CEAF-1622-4286-AAB2-11908773EF45}" v="207" dt="2021-08-10T16:53:00.1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taz Saad" userId="8808a08a93e23a75" providerId="LiveId" clId="{D945CEAF-1622-4286-AAB2-11908773EF45}"/>
    <pc:docChg chg="undo redo custSel addSld delSld modSld sldOrd">
      <pc:chgData name="Motaz Saad" userId="8808a08a93e23a75" providerId="LiveId" clId="{D945CEAF-1622-4286-AAB2-11908773EF45}" dt="2021-08-10T17:36:31.248" v="2664" actId="20577"/>
      <pc:docMkLst>
        <pc:docMk/>
      </pc:docMkLst>
      <pc:sldChg chg="addSp modSp mod setBg">
        <pc:chgData name="Motaz Saad" userId="8808a08a93e23a75" providerId="LiveId" clId="{D945CEAF-1622-4286-AAB2-11908773EF45}" dt="2021-08-08T18:30:22.615" v="2376" actId="313"/>
        <pc:sldMkLst>
          <pc:docMk/>
          <pc:sldMk cId="1186926194" sldId="256"/>
        </pc:sldMkLst>
        <pc:spChg chg="mod">
          <ac:chgData name="Motaz Saad" userId="8808a08a93e23a75" providerId="LiveId" clId="{D945CEAF-1622-4286-AAB2-11908773EF45}" dt="2021-08-08T13:43:30.470" v="1" actId="26606"/>
          <ac:spMkLst>
            <pc:docMk/>
            <pc:sldMk cId="1186926194" sldId="256"/>
            <ac:spMk id="2" creationId="{6DE86CC8-11D0-422B-B377-F229AA9AA4A4}"/>
          </ac:spMkLst>
        </pc:spChg>
        <pc:spChg chg="mod">
          <ac:chgData name="Motaz Saad" userId="8808a08a93e23a75" providerId="LiveId" clId="{D945CEAF-1622-4286-AAB2-11908773EF45}" dt="2021-08-08T18:30:22.615" v="2376" actId="313"/>
          <ac:spMkLst>
            <pc:docMk/>
            <pc:sldMk cId="1186926194" sldId="256"/>
            <ac:spMk id="3" creationId="{2392493B-52D7-4CC9-954F-5772ADE7BD4A}"/>
          </ac:spMkLst>
        </pc:spChg>
        <pc:spChg chg="add">
          <ac:chgData name="Motaz Saad" userId="8808a08a93e23a75" providerId="LiveId" clId="{D945CEAF-1622-4286-AAB2-11908773EF45}" dt="2021-08-08T13:43:30.470" v="1" actId="26606"/>
          <ac:spMkLst>
            <pc:docMk/>
            <pc:sldMk cId="1186926194" sldId="256"/>
            <ac:spMk id="71" creationId="{337940BB-FBC4-492E-BD92-3B7B914D0EAE}"/>
          </ac:spMkLst>
        </pc:spChg>
        <pc:spChg chg="add">
          <ac:chgData name="Motaz Saad" userId="8808a08a93e23a75" providerId="LiveId" clId="{D945CEAF-1622-4286-AAB2-11908773EF45}" dt="2021-08-08T13:43:30.470" v="1" actId="26606"/>
          <ac:spMkLst>
            <pc:docMk/>
            <pc:sldMk cId="1186926194" sldId="256"/>
            <ac:spMk id="73" creationId="{3FCFB1DE-0B7E-48CC-BA90-B2AB0889F9D6}"/>
          </ac:spMkLst>
        </pc:spChg>
        <pc:picChg chg="add mod">
          <ac:chgData name="Motaz Saad" userId="8808a08a93e23a75" providerId="LiveId" clId="{D945CEAF-1622-4286-AAB2-11908773EF45}" dt="2021-08-08T13:43:30.470" v="1" actId="26606"/>
          <ac:picMkLst>
            <pc:docMk/>
            <pc:sldMk cId="1186926194" sldId="256"/>
            <ac:picMk id="1026" creationId="{83C4BF42-7061-450B-8B18-5A274CEDD039}"/>
          </ac:picMkLst>
        </pc:picChg>
      </pc:sldChg>
      <pc:sldChg chg="modSp new mod">
        <pc:chgData name="Motaz Saad" userId="8808a08a93e23a75" providerId="LiveId" clId="{D945CEAF-1622-4286-AAB2-11908773EF45}" dt="2021-08-08T14:11:23.658" v="311" actId="20577"/>
        <pc:sldMkLst>
          <pc:docMk/>
          <pc:sldMk cId="552688024" sldId="257"/>
        </pc:sldMkLst>
        <pc:spChg chg="mod">
          <ac:chgData name="Motaz Saad" userId="8808a08a93e23a75" providerId="LiveId" clId="{D945CEAF-1622-4286-AAB2-11908773EF45}" dt="2021-08-08T13:58:37.192" v="206" actId="20577"/>
          <ac:spMkLst>
            <pc:docMk/>
            <pc:sldMk cId="552688024" sldId="257"/>
            <ac:spMk id="2" creationId="{5D8858C9-4817-4694-A873-B6F6AEB5F067}"/>
          </ac:spMkLst>
        </pc:spChg>
        <pc:spChg chg="mod">
          <ac:chgData name="Motaz Saad" userId="8808a08a93e23a75" providerId="LiveId" clId="{D945CEAF-1622-4286-AAB2-11908773EF45}" dt="2021-08-08T14:11:23.658" v="311" actId="20577"/>
          <ac:spMkLst>
            <pc:docMk/>
            <pc:sldMk cId="552688024" sldId="257"/>
            <ac:spMk id="3" creationId="{B192897F-1D13-4811-8781-7B048612F35D}"/>
          </ac:spMkLst>
        </pc:spChg>
      </pc:sldChg>
      <pc:sldChg chg="addSp delSp modSp new mod setBg">
        <pc:chgData name="Motaz Saad" userId="8808a08a93e23a75" providerId="LiveId" clId="{D945CEAF-1622-4286-AAB2-11908773EF45}" dt="2021-08-08T14:19:23.734" v="417" actId="27614"/>
        <pc:sldMkLst>
          <pc:docMk/>
          <pc:sldMk cId="2094725658" sldId="258"/>
        </pc:sldMkLst>
        <pc:spChg chg="mod">
          <ac:chgData name="Motaz Saad" userId="8808a08a93e23a75" providerId="LiveId" clId="{D945CEAF-1622-4286-AAB2-11908773EF45}" dt="2021-08-08T14:19:20.501" v="416" actId="26606"/>
          <ac:spMkLst>
            <pc:docMk/>
            <pc:sldMk cId="2094725658" sldId="258"/>
            <ac:spMk id="2" creationId="{5345A0CF-95BF-4BFF-9EDD-B356DBBA6B0A}"/>
          </ac:spMkLst>
        </pc:spChg>
        <pc:spChg chg="del">
          <ac:chgData name="Motaz Saad" userId="8808a08a93e23a75" providerId="LiveId" clId="{D945CEAF-1622-4286-AAB2-11908773EF45}" dt="2021-08-08T14:15:46.137" v="382" actId="478"/>
          <ac:spMkLst>
            <pc:docMk/>
            <pc:sldMk cId="2094725658" sldId="258"/>
            <ac:spMk id="3" creationId="{2387158F-070C-4963-8988-0DA42F7D8FD8}"/>
          </ac:spMkLst>
        </pc:spChg>
        <pc:spChg chg="add">
          <ac:chgData name="Motaz Saad" userId="8808a08a93e23a75" providerId="LiveId" clId="{D945CEAF-1622-4286-AAB2-11908773EF45}" dt="2021-08-08T14:19:20.501" v="416" actId="26606"/>
          <ac:spMkLst>
            <pc:docMk/>
            <pc:sldMk cId="2094725658" sldId="258"/>
            <ac:spMk id="73" creationId="{7C98A213-5994-475E-B327-DC6EC27FBA8B}"/>
          </ac:spMkLst>
        </pc:spChg>
        <pc:spChg chg="add">
          <ac:chgData name="Motaz Saad" userId="8808a08a93e23a75" providerId="LiveId" clId="{D945CEAF-1622-4286-AAB2-11908773EF45}" dt="2021-08-08T14:19:20.501" v="416" actId="26606"/>
          <ac:spMkLst>
            <pc:docMk/>
            <pc:sldMk cId="2094725658" sldId="258"/>
            <ac:spMk id="75" creationId="{4B030A0D-0DAD-4A99-89BB-419527D6A64B}"/>
          </ac:spMkLst>
        </pc:spChg>
        <pc:picChg chg="add mod">
          <ac:chgData name="Motaz Saad" userId="8808a08a93e23a75" providerId="LiveId" clId="{D945CEAF-1622-4286-AAB2-11908773EF45}" dt="2021-08-08T14:19:23.734" v="417" actId="27614"/>
          <ac:picMkLst>
            <pc:docMk/>
            <pc:sldMk cId="2094725658" sldId="258"/>
            <ac:picMk id="5" creationId="{BF7F9A5C-9E53-47B8-92D7-CA48C864DA55}"/>
          </ac:picMkLst>
        </pc:picChg>
        <pc:picChg chg="add mod">
          <ac:chgData name="Motaz Saad" userId="8808a08a93e23a75" providerId="LiveId" clId="{D945CEAF-1622-4286-AAB2-11908773EF45}" dt="2021-08-08T14:19:20.501" v="416" actId="26606"/>
          <ac:picMkLst>
            <pc:docMk/>
            <pc:sldMk cId="2094725658" sldId="258"/>
            <ac:picMk id="2050" creationId="{0EBC9104-B077-4EFD-A45C-1D4A44BCA4E4}"/>
          </ac:picMkLst>
        </pc:picChg>
        <pc:picChg chg="add mod">
          <ac:chgData name="Motaz Saad" userId="8808a08a93e23a75" providerId="LiveId" clId="{D945CEAF-1622-4286-AAB2-11908773EF45}" dt="2021-08-08T14:19:20.501" v="416" actId="26606"/>
          <ac:picMkLst>
            <pc:docMk/>
            <pc:sldMk cId="2094725658" sldId="258"/>
            <ac:picMk id="2052" creationId="{F9B24BE9-C08F-469E-BA44-173A20167F03}"/>
          </ac:picMkLst>
        </pc:picChg>
      </pc:sldChg>
      <pc:sldChg chg="addSp modSp new mod setBg">
        <pc:chgData name="Motaz Saad" userId="8808a08a93e23a75" providerId="LiveId" clId="{D945CEAF-1622-4286-AAB2-11908773EF45}" dt="2021-08-08T14:21:25.606" v="435" actId="113"/>
        <pc:sldMkLst>
          <pc:docMk/>
          <pc:sldMk cId="3152279" sldId="259"/>
        </pc:sldMkLst>
        <pc:spChg chg="mod">
          <ac:chgData name="Motaz Saad" userId="8808a08a93e23a75" providerId="LiveId" clId="{D945CEAF-1622-4286-AAB2-11908773EF45}" dt="2021-08-08T14:19:05.596" v="414" actId="26606"/>
          <ac:spMkLst>
            <pc:docMk/>
            <pc:sldMk cId="3152279" sldId="259"/>
            <ac:spMk id="2" creationId="{2611BF35-9335-48E1-980F-69287ECD6AD4}"/>
          </ac:spMkLst>
        </pc:spChg>
        <pc:spChg chg="mod">
          <ac:chgData name="Motaz Saad" userId="8808a08a93e23a75" providerId="LiveId" clId="{D945CEAF-1622-4286-AAB2-11908773EF45}" dt="2021-08-08T14:21:25.606" v="435" actId="113"/>
          <ac:spMkLst>
            <pc:docMk/>
            <pc:sldMk cId="3152279" sldId="259"/>
            <ac:spMk id="3" creationId="{679A3F71-D776-43DA-87E5-6ACE34ABC7C8}"/>
          </ac:spMkLst>
        </pc:spChg>
        <pc:spChg chg="add">
          <ac:chgData name="Motaz Saad" userId="8808a08a93e23a75" providerId="LiveId" clId="{D945CEAF-1622-4286-AAB2-11908773EF45}" dt="2021-08-08T14:19:05.596" v="414" actId="26606"/>
          <ac:spMkLst>
            <pc:docMk/>
            <pc:sldMk cId="3152279" sldId="259"/>
            <ac:spMk id="10" creationId="{2B97F24A-32CE-4C1C-A50D-3016B394DCFB}"/>
          </ac:spMkLst>
        </pc:spChg>
        <pc:spChg chg="add">
          <ac:chgData name="Motaz Saad" userId="8808a08a93e23a75" providerId="LiveId" clId="{D945CEAF-1622-4286-AAB2-11908773EF45}" dt="2021-08-08T14:19:05.596" v="414" actId="26606"/>
          <ac:spMkLst>
            <pc:docMk/>
            <pc:sldMk cId="3152279" sldId="259"/>
            <ac:spMk id="12" creationId="{CD8B4F24-440B-49E9-B85D-733523DC064B}"/>
          </ac:spMkLst>
        </pc:spChg>
        <pc:picChg chg="add mod">
          <ac:chgData name="Motaz Saad" userId="8808a08a93e23a75" providerId="LiveId" clId="{D945CEAF-1622-4286-AAB2-11908773EF45}" dt="2021-08-08T14:19:07.437" v="415" actId="27614"/>
          <ac:picMkLst>
            <pc:docMk/>
            <pc:sldMk cId="3152279" sldId="259"/>
            <ac:picMk id="5" creationId="{B1436966-82AC-4AC4-8863-EDA9BB63CCDC}"/>
          </ac:picMkLst>
        </pc:picChg>
      </pc:sldChg>
      <pc:sldChg chg="addSp modSp new mod setBg">
        <pc:chgData name="Motaz Saad" userId="8808a08a93e23a75" providerId="LiveId" clId="{D945CEAF-1622-4286-AAB2-11908773EF45}" dt="2021-08-08T14:21:05.596" v="434" actId="113"/>
        <pc:sldMkLst>
          <pc:docMk/>
          <pc:sldMk cId="3714223031" sldId="260"/>
        </pc:sldMkLst>
        <pc:spChg chg="mod">
          <ac:chgData name="Motaz Saad" userId="8808a08a93e23a75" providerId="LiveId" clId="{D945CEAF-1622-4286-AAB2-11908773EF45}" dt="2021-08-08T14:20:52.473" v="431" actId="26606"/>
          <ac:spMkLst>
            <pc:docMk/>
            <pc:sldMk cId="3714223031" sldId="260"/>
            <ac:spMk id="2" creationId="{95788EAA-B281-4541-A643-9D691B788E9C}"/>
          </ac:spMkLst>
        </pc:spChg>
        <pc:spChg chg="mod">
          <ac:chgData name="Motaz Saad" userId="8808a08a93e23a75" providerId="LiveId" clId="{D945CEAF-1622-4286-AAB2-11908773EF45}" dt="2021-08-08T14:21:05.596" v="434" actId="113"/>
          <ac:spMkLst>
            <pc:docMk/>
            <pc:sldMk cId="3714223031" sldId="260"/>
            <ac:spMk id="3" creationId="{53FC9295-C64D-4532-83C0-795C00F326F2}"/>
          </ac:spMkLst>
        </pc:spChg>
        <pc:spChg chg="mod ord">
          <ac:chgData name="Motaz Saad" userId="8808a08a93e23a75" providerId="LiveId" clId="{D945CEAF-1622-4286-AAB2-11908773EF45}" dt="2021-08-08T14:20:52.473" v="431" actId="26606"/>
          <ac:spMkLst>
            <pc:docMk/>
            <pc:sldMk cId="3714223031" sldId="260"/>
            <ac:spMk id="4" creationId="{6CDAB626-CAE6-48D5-AE41-83379D618428}"/>
          </ac:spMkLst>
        </pc:spChg>
        <pc:spChg chg="add">
          <ac:chgData name="Motaz Saad" userId="8808a08a93e23a75" providerId="LiveId" clId="{D945CEAF-1622-4286-AAB2-11908773EF45}" dt="2021-08-08T14:20:52.473" v="431" actId="26606"/>
          <ac:spMkLst>
            <pc:docMk/>
            <pc:sldMk cId="3714223031" sldId="260"/>
            <ac:spMk id="11" creationId="{2B97F24A-32CE-4C1C-A50D-3016B394DCFB}"/>
          </ac:spMkLst>
        </pc:spChg>
        <pc:spChg chg="add">
          <ac:chgData name="Motaz Saad" userId="8808a08a93e23a75" providerId="LiveId" clId="{D945CEAF-1622-4286-AAB2-11908773EF45}" dt="2021-08-08T14:20:52.473" v="431" actId="26606"/>
          <ac:spMkLst>
            <pc:docMk/>
            <pc:sldMk cId="3714223031" sldId="260"/>
            <ac:spMk id="13" creationId="{CD8B4F24-440B-49E9-B85D-733523DC064B}"/>
          </ac:spMkLst>
        </pc:spChg>
        <pc:picChg chg="add mod">
          <ac:chgData name="Motaz Saad" userId="8808a08a93e23a75" providerId="LiveId" clId="{D945CEAF-1622-4286-AAB2-11908773EF45}" dt="2021-08-08T14:20:54.577" v="432" actId="27614"/>
          <ac:picMkLst>
            <pc:docMk/>
            <pc:sldMk cId="3714223031" sldId="260"/>
            <ac:picMk id="6" creationId="{1363D19A-A3B4-47AF-B30B-B77676C629A0}"/>
          </ac:picMkLst>
        </pc:picChg>
      </pc:sldChg>
      <pc:sldChg chg="addSp modSp new mod setBg">
        <pc:chgData name="Motaz Saad" userId="8808a08a93e23a75" providerId="LiveId" clId="{D945CEAF-1622-4286-AAB2-11908773EF45}" dt="2021-08-08T14:23:05.688" v="448" actId="113"/>
        <pc:sldMkLst>
          <pc:docMk/>
          <pc:sldMk cId="3396667136" sldId="261"/>
        </pc:sldMkLst>
        <pc:spChg chg="mod">
          <ac:chgData name="Motaz Saad" userId="8808a08a93e23a75" providerId="LiveId" clId="{D945CEAF-1622-4286-AAB2-11908773EF45}" dt="2021-08-08T14:22:50.681" v="446" actId="26606"/>
          <ac:spMkLst>
            <pc:docMk/>
            <pc:sldMk cId="3396667136" sldId="261"/>
            <ac:spMk id="2" creationId="{622F19AD-B4D7-462B-970D-E2D4DDA54631}"/>
          </ac:spMkLst>
        </pc:spChg>
        <pc:spChg chg="mod">
          <ac:chgData name="Motaz Saad" userId="8808a08a93e23a75" providerId="LiveId" clId="{D945CEAF-1622-4286-AAB2-11908773EF45}" dt="2021-08-08T14:23:05.688" v="448" actId="113"/>
          <ac:spMkLst>
            <pc:docMk/>
            <pc:sldMk cId="3396667136" sldId="261"/>
            <ac:spMk id="3" creationId="{8339F9F8-34B9-484C-96EB-0F95FC0CA43E}"/>
          </ac:spMkLst>
        </pc:spChg>
        <pc:spChg chg="mod ord">
          <ac:chgData name="Motaz Saad" userId="8808a08a93e23a75" providerId="LiveId" clId="{D945CEAF-1622-4286-AAB2-11908773EF45}" dt="2021-08-08T14:22:50.681" v="446" actId="26606"/>
          <ac:spMkLst>
            <pc:docMk/>
            <pc:sldMk cId="3396667136" sldId="261"/>
            <ac:spMk id="4" creationId="{DAB09946-2FD3-4BCA-BF47-795EE6F86CEA}"/>
          </ac:spMkLst>
        </pc:spChg>
        <pc:spChg chg="add">
          <ac:chgData name="Motaz Saad" userId="8808a08a93e23a75" providerId="LiveId" clId="{D945CEAF-1622-4286-AAB2-11908773EF45}" dt="2021-08-08T14:22:50.681" v="446" actId="26606"/>
          <ac:spMkLst>
            <pc:docMk/>
            <pc:sldMk cId="3396667136" sldId="261"/>
            <ac:spMk id="11" creationId="{2B97F24A-32CE-4C1C-A50D-3016B394DCFB}"/>
          </ac:spMkLst>
        </pc:spChg>
        <pc:spChg chg="add">
          <ac:chgData name="Motaz Saad" userId="8808a08a93e23a75" providerId="LiveId" clId="{D945CEAF-1622-4286-AAB2-11908773EF45}" dt="2021-08-08T14:22:50.681" v="446" actId="26606"/>
          <ac:spMkLst>
            <pc:docMk/>
            <pc:sldMk cId="3396667136" sldId="261"/>
            <ac:spMk id="13" creationId="{6357EC4F-235E-4222-A36F-C7878ACE37F2}"/>
          </ac:spMkLst>
        </pc:spChg>
        <pc:picChg chg="add mod">
          <ac:chgData name="Motaz Saad" userId="8808a08a93e23a75" providerId="LiveId" clId="{D945CEAF-1622-4286-AAB2-11908773EF45}" dt="2021-08-08T14:22:50.681" v="446" actId="26606"/>
          <ac:picMkLst>
            <pc:docMk/>
            <pc:sldMk cId="3396667136" sldId="261"/>
            <ac:picMk id="6" creationId="{864FC24D-6C72-4076-9E28-2079C2D50F80}"/>
          </ac:picMkLst>
        </pc:picChg>
      </pc:sldChg>
      <pc:sldChg chg="addSp delSp modSp new mod setBg">
        <pc:chgData name="Motaz Saad" userId="8808a08a93e23a75" providerId="LiveId" clId="{D945CEAF-1622-4286-AAB2-11908773EF45}" dt="2021-08-08T14:27:42.981" v="477" actId="27614"/>
        <pc:sldMkLst>
          <pc:docMk/>
          <pc:sldMk cId="1151743646" sldId="262"/>
        </pc:sldMkLst>
        <pc:spChg chg="mod">
          <ac:chgData name="Motaz Saad" userId="8808a08a93e23a75" providerId="LiveId" clId="{D945CEAF-1622-4286-AAB2-11908773EF45}" dt="2021-08-08T14:27:39.756" v="476" actId="26606"/>
          <ac:spMkLst>
            <pc:docMk/>
            <pc:sldMk cId="1151743646" sldId="262"/>
            <ac:spMk id="2" creationId="{E3682A1F-8A82-4FE5-899D-21B593BB9F8B}"/>
          </ac:spMkLst>
        </pc:spChg>
        <pc:spChg chg="del">
          <ac:chgData name="Motaz Saad" userId="8808a08a93e23a75" providerId="LiveId" clId="{D945CEAF-1622-4286-AAB2-11908773EF45}" dt="2021-08-08T14:27:39.756" v="476" actId="26606"/>
          <ac:spMkLst>
            <pc:docMk/>
            <pc:sldMk cId="1151743646" sldId="262"/>
            <ac:spMk id="3" creationId="{4B482450-C46D-4EAC-85E2-8ACE1BA08025}"/>
          </ac:spMkLst>
        </pc:spChg>
        <pc:spChg chg="mod ord">
          <ac:chgData name="Motaz Saad" userId="8808a08a93e23a75" providerId="LiveId" clId="{D945CEAF-1622-4286-AAB2-11908773EF45}" dt="2021-08-08T14:27:39.756" v="476" actId="26606"/>
          <ac:spMkLst>
            <pc:docMk/>
            <pc:sldMk cId="1151743646" sldId="262"/>
            <ac:spMk id="4" creationId="{A4D5E63B-A0A4-4A97-89CD-B5A1C4568F7A}"/>
          </ac:spMkLst>
        </pc:spChg>
        <pc:spChg chg="add">
          <ac:chgData name="Motaz Saad" userId="8808a08a93e23a75" providerId="LiveId" clId="{D945CEAF-1622-4286-AAB2-11908773EF45}" dt="2021-08-08T14:27:39.756" v="476" actId="26606"/>
          <ac:spMkLst>
            <pc:docMk/>
            <pc:sldMk cId="1151743646" sldId="262"/>
            <ac:spMk id="11" creationId="{665DBBEF-238B-476B-96AB-8AAC3224ECEA}"/>
          </ac:spMkLst>
        </pc:spChg>
        <pc:spChg chg="add">
          <ac:chgData name="Motaz Saad" userId="8808a08a93e23a75" providerId="LiveId" clId="{D945CEAF-1622-4286-AAB2-11908773EF45}" dt="2021-08-08T14:27:39.756" v="476" actId="26606"/>
          <ac:spMkLst>
            <pc:docMk/>
            <pc:sldMk cId="1151743646" sldId="262"/>
            <ac:spMk id="13" creationId="{3FCFB1DE-0B7E-48CC-BA90-B2AB0889F9D6}"/>
          </ac:spMkLst>
        </pc:spChg>
        <pc:picChg chg="add mod">
          <ac:chgData name="Motaz Saad" userId="8808a08a93e23a75" providerId="LiveId" clId="{D945CEAF-1622-4286-AAB2-11908773EF45}" dt="2021-08-08T14:27:42.981" v="477" actId="27614"/>
          <ac:picMkLst>
            <pc:docMk/>
            <pc:sldMk cId="1151743646" sldId="262"/>
            <ac:picMk id="6" creationId="{B66E2548-B213-4D97-86E7-2463EFDEC81F}"/>
          </ac:picMkLst>
        </pc:picChg>
      </pc:sldChg>
      <pc:sldChg chg="addSp delSp modSp new mod setBg addAnim delAnim">
        <pc:chgData name="Motaz Saad" userId="8808a08a93e23a75" providerId="LiveId" clId="{D945CEAF-1622-4286-AAB2-11908773EF45}" dt="2021-08-08T14:28:44.964" v="494" actId="14100"/>
        <pc:sldMkLst>
          <pc:docMk/>
          <pc:sldMk cId="3408989397" sldId="263"/>
        </pc:sldMkLst>
        <pc:spChg chg="mod">
          <ac:chgData name="Motaz Saad" userId="8808a08a93e23a75" providerId="LiveId" clId="{D945CEAF-1622-4286-AAB2-11908773EF45}" dt="2021-08-08T14:28:40.503" v="493" actId="26606"/>
          <ac:spMkLst>
            <pc:docMk/>
            <pc:sldMk cId="3408989397" sldId="263"/>
            <ac:spMk id="2" creationId="{EBB995FA-E4DE-4D68-B751-B7D07F4244C1}"/>
          </ac:spMkLst>
        </pc:spChg>
        <pc:spChg chg="del">
          <ac:chgData name="Motaz Saad" userId="8808a08a93e23a75" providerId="LiveId" clId="{D945CEAF-1622-4286-AAB2-11908773EF45}" dt="2021-08-08T14:28:22.440" v="484" actId="478"/>
          <ac:spMkLst>
            <pc:docMk/>
            <pc:sldMk cId="3408989397" sldId="263"/>
            <ac:spMk id="3" creationId="{82DDC448-A25A-4B52-837B-5372F7B9D169}"/>
          </ac:spMkLst>
        </pc:spChg>
        <pc:spChg chg="mod ord">
          <ac:chgData name="Motaz Saad" userId="8808a08a93e23a75" providerId="LiveId" clId="{D945CEAF-1622-4286-AAB2-11908773EF45}" dt="2021-08-08T14:28:40.503" v="493" actId="26606"/>
          <ac:spMkLst>
            <pc:docMk/>
            <pc:sldMk cId="3408989397" sldId="263"/>
            <ac:spMk id="4" creationId="{CF6CEDC9-1B08-4B6E-A1AE-A4C39D04CA54}"/>
          </ac:spMkLst>
        </pc:spChg>
        <pc:spChg chg="add del">
          <ac:chgData name="Motaz Saad" userId="8808a08a93e23a75" providerId="LiveId" clId="{D945CEAF-1622-4286-AAB2-11908773EF45}" dt="2021-08-08T14:28:32.601" v="487" actId="26606"/>
          <ac:spMkLst>
            <pc:docMk/>
            <pc:sldMk cId="3408989397" sldId="263"/>
            <ac:spMk id="11" creationId="{665DBBEF-238B-476B-96AB-8AAC3224ECEA}"/>
          </ac:spMkLst>
        </pc:spChg>
        <pc:spChg chg="add del">
          <ac:chgData name="Motaz Saad" userId="8808a08a93e23a75" providerId="LiveId" clId="{D945CEAF-1622-4286-AAB2-11908773EF45}" dt="2021-08-08T14:28:32.601" v="487" actId="26606"/>
          <ac:spMkLst>
            <pc:docMk/>
            <pc:sldMk cId="3408989397" sldId="263"/>
            <ac:spMk id="13" creationId="{3FCFB1DE-0B7E-48CC-BA90-B2AB0889F9D6}"/>
          </ac:spMkLst>
        </pc:spChg>
        <pc:spChg chg="add del">
          <ac:chgData name="Motaz Saad" userId="8808a08a93e23a75" providerId="LiveId" clId="{D945CEAF-1622-4286-AAB2-11908773EF45}" dt="2021-08-08T14:28:38.137" v="490" actId="26606"/>
          <ac:spMkLst>
            <pc:docMk/>
            <pc:sldMk cId="3408989397" sldId="263"/>
            <ac:spMk id="15" creationId="{9B7AD9F6-8CE7-4299-8FC6-328F4DCD3FF9}"/>
          </ac:spMkLst>
        </pc:spChg>
        <pc:spChg chg="add del">
          <ac:chgData name="Motaz Saad" userId="8808a08a93e23a75" providerId="LiveId" clId="{D945CEAF-1622-4286-AAB2-11908773EF45}" dt="2021-08-08T14:28:38.137" v="490" actId="26606"/>
          <ac:spMkLst>
            <pc:docMk/>
            <pc:sldMk cId="3408989397" sldId="263"/>
            <ac:spMk id="16" creationId="{F49775AF-8896-43EE-92C6-83497D6DC56F}"/>
          </ac:spMkLst>
        </pc:spChg>
        <pc:spChg chg="add del">
          <ac:chgData name="Motaz Saad" userId="8808a08a93e23a75" providerId="LiveId" clId="{D945CEAF-1622-4286-AAB2-11908773EF45}" dt="2021-08-08T14:28:40.495" v="492" actId="26606"/>
          <ac:spMkLst>
            <pc:docMk/>
            <pc:sldMk cId="3408989397" sldId="263"/>
            <ac:spMk id="17" creationId="{85149191-5F60-4A28-AAFF-039F96B0F3EC}"/>
          </ac:spMkLst>
        </pc:spChg>
        <pc:spChg chg="add del">
          <ac:chgData name="Motaz Saad" userId="8808a08a93e23a75" providerId="LiveId" clId="{D945CEAF-1622-4286-AAB2-11908773EF45}" dt="2021-08-08T14:28:40.495" v="492" actId="26606"/>
          <ac:spMkLst>
            <pc:docMk/>
            <pc:sldMk cId="3408989397" sldId="263"/>
            <ac:spMk id="18" creationId="{A8384FB5-9ADC-4DDC-881B-597D56F5B15D}"/>
          </ac:spMkLst>
        </pc:spChg>
        <pc:spChg chg="add del">
          <ac:chgData name="Motaz Saad" userId="8808a08a93e23a75" providerId="LiveId" clId="{D945CEAF-1622-4286-AAB2-11908773EF45}" dt="2021-08-08T14:28:40.495" v="492" actId="26606"/>
          <ac:spMkLst>
            <pc:docMk/>
            <pc:sldMk cId="3408989397" sldId="263"/>
            <ac:spMk id="19" creationId="{F8260ED5-17F7-4158-B241-D51DD4CF1B7E}"/>
          </ac:spMkLst>
        </pc:spChg>
        <pc:spChg chg="add del">
          <ac:chgData name="Motaz Saad" userId="8808a08a93e23a75" providerId="LiveId" clId="{D945CEAF-1622-4286-AAB2-11908773EF45}" dt="2021-08-08T14:28:40.495" v="492" actId="26606"/>
          <ac:spMkLst>
            <pc:docMk/>
            <pc:sldMk cId="3408989397" sldId="263"/>
            <ac:spMk id="20" creationId="{91E5A9A7-95C6-4F4F-B00E-C82E07FE62EF}"/>
          </ac:spMkLst>
        </pc:spChg>
        <pc:spChg chg="add del">
          <ac:chgData name="Motaz Saad" userId="8808a08a93e23a75" providerId="LiveId" clId="{D945CEAF-1622-4286-AAB2-11908773EF45}" dt="2021-08-08T14:28:40.495" v="492" actId="26606"/>
          <ac:spMkLst>
            <pc:docMk/>
            <pc:sldMk cId="3408989397" sldId="263"/>
            <ac:spMk id="21" creationId="{D07DD2DE-F619-49DD-B5E7-03A290FF4ED1}"/>
          </ac:spMkLst>
        </pc:spChg>
        <pc:spChg chg="add">
          <ac:chgData name="Motaz Saad" userId="8808a08a93e23a75" providerId="LiveId" clId="{D945CEAF-1622-4286-AAB2-11908773EF45}" dt="2021-08-08T14:28:40.503" v="493" actId="26606"/>
          <ac:spMkLst>
            <pc:docMk/>
            <pc:sldMk cId="3408989397" sldId="263"/>
            <ac:spMk id="23" creationId="{665DBBEF-238B-476B-96AB-8AAC3224ECEA}"/>
          </ac:spMkLst>
        </pc:spChg>
        <pc:spChg chg="add">
          <ac:chgData name="Motaz Saad" userId="8808a08a93e23a75" providerId="LiveId" clId="{D945CEAF-1622-4286-AAB2-11908773EF45}" dt="2021-08-08T14:28:40.503" v="493" actId="26606"/>
          <ac:spMkLst>
            <pc:docMk/>
            <pc:sldMk cId="3408989397" sldId="263"/>
            <ac:spMk id="24" creationId="{3FCFB1DE-0B7E-48CC-BA90-B2AB0889F9D6}"/>
          </ac:spMkLst>
        </pc:spChg>
        <pc:picChg chg="add mod">
          <ac:chgData name="Motaz Saad" userId="8808a08a93e23a75" providerId="LiveId" clId="{D945CEAF-1622-4286-AAB2-11908773EF45}" dt="2021-08-08T14:28:44.964" v="494" actId="14100"/>
          <ac:picMkLst>
            <pc:docMk/>
            <pc:sldMk cId="3408989397" sldId="263"/>
            <ac:picMk id="6" creationId="{D9033474-A42A-4756-A3C7-D449770C3EEE}"/>
          </ac:picMkLst>
        </pc:picChg>
      </pc:sldChg>
      <pc:sldChg chg="addSp delSp modSp new mod">
        <pc:chgData name="Motaz Saad" userId="8808a08a93e23a75" providerId="LiveId" clId="{D945CEAF-1622-4286-AAB2-11908773EF45}" dt="2021-08-08T14:34:55.513" v="570"/>
        <pc:sldMkLst>
          <pc:docMk/>
          <pc:sldMk cId="4115569442" sldId="264"/>
        </pc:sldMkLst>
        <pc:spChg chg="mod">
          <ac:chgData name="Motaz Saad" userId="8808a08a93e23a75" providerId="LiveId" clId="{D945CEAF-1622-4286-AAB2-11908773EF45}" dt="2021-08-08T14:30:01.222" v="508" actId="20577"/>
          <ac:spMkLst>
            <pc:docMk/>
            <pc:sldMk cId="4115569442" sldId="264"/>
            <ac:spMk id="2" creationId="{0E519288-888A-4C1E-80FE-BFF67A4F83B3}"/>
          </ac:spMkLst>
        </pc:spChg>
        <pc:spChg chg="del">
          <ac:chgData name="Motaz Saad" userId="8808a08a93e23a75" providerId="LiveId" clId="{D945CEAF-1622-4286-AAB2-11908773EF45}" dt="2021-08-08T14:30:27.899" v="509" actId="1032"/>
          <ac:spMkLst>
            <pc:docMk/>
            <pc:sldMk cId="4115569442" sldId="264"/>
            <ac:spMk id="3" creationId="{C25C1605-F6E1-4426-B915-9431CDFC39C1}"/>
          </ac:spMkLst>
        </pc:spChg>
        <pc:graphicFrameChg chg="add mod modGraphic">
          <ac:chgData name="Motaz Saad" userId="8808a08a93e23a75" providerId="LiveId" clId="{D945CEAF-1622-4286-AAB2-11908773EF45}" dt="2021-08-08T14:34:55.513" v="570"/>
          <ac:graphicFrameMkLst>
            <pc:docMk/>
            <pc:sldMk cId="4115569442" sldId="264"/>
            <ac:graphicFrameMk id="5" creationId="{AC2FC2BD-7638-4094-9B8D-8817E3C142F6}"/>
          </ac:graphicFrameMkLst>
        </pc:graphicFrameChg>
      </pc:sldChg>
      <pc:sldChg chg="addSp delSp modSp new mod setBg">
        <pc:chgData name="Motaz Saad" userId="8808a08a93e23a75" providerId="LiveId" clId="{D945CEAF-1622-4286-AAB2-11908773EF45}" dt="2021-08-08T15:18:02.627" v="1415" actId="20577"/>
        <pc:sldMkLst>
          <pc:docMk/>
          <pc:sldMk cId="2831769095" sldId="265"/>
        </pc:sldMkLst>
        <pc:spChg chg="mod">
          <ac:chgData name="Motaz Saad" userId="8808a08a93e23a75" providerId="LiveId" clId="{D945CEAF-1622-4286-AAB2-11908773EF45}" dt="2021-08-08T15:18:02.627" v="1415" actId="20577"/>
          <ac:spMkLst>
            <pc:docMk/>
            <pc:sldMk cId="2831769095" sldId="265"/>
            <ac:spMk id="2" creationId="{B7DE9665-CCFA-40EC-A2A0-B68506C6673F}"/>
          </ac:spMkLst>
        </pc:spChg>
        <pc:spChg chg="del mod">
          <ac:chgData name="Motaz Saad" userId="8808a08a93e23a75" providerId="LiveId" clId="{D945CEAF-1622-4286-AAB2-11908773EF45}" dt="2021-08-08T15:05:15.789" v="1387" actId="26606"/>
          <ac:spMkLst>
            <pc:docMk/>
            <pc:sldMk cId="2831769095" sldId="265"/>
            <ac:spMk id="3" creationId="{AFDC7593-0F8C-4519-B52D-B636718B2688}"/>
          </ac:spMkLst>
        </pc:spChg>
        <pc:spChg chg="mod">
          <ac:chgData name="Motaz Saad" userId="8808a08a93e23a75" providerId="LiveId" clId="{D945CEAF-1622-4286-AAB2-11908773EF45}" dt="2021-08-08T15:05:15.789" v="1387" actId="26606"/>
          <ac:spMkLst>
            <pc:docMk/>
            <pc:sldMk cId="2831769095" sldId="265"/>
            <ac:spMk id="4" creationId="{52D4261F-98D0-4A25-8A41-46D60D34777A}"/>
          </ac:spMkLst>
        </pc:spChg>
        <pc:spChg chg="add">
          <ac:chgData name="Motaz Saad" userId="8808a08a93e23a75" providerId="LiveId" clId="{D945CEAF-1622-4286-AAB2-11908773EF45}" dt="2021-08-08T15:05:15.789" v="1387" actId="26606"/>
          <ac:spMkLst>
            <pc:docMk/>
            <pc:sldMk cId="2831769095" sldId="265"/>
            <ac:spMk id="10" creationId="{5C8908E2-EE49-44D2-9428-A28D2312A8D5}"/>
          </ac:spMkLst>
        </pc:spChg>
        <pc:spChg chg="add">
          <ac:chgData name="Motaz Saad" userId="8808a08a93e23a75" providerId="LiveId" clId="{D945CEAF-1622-4286-AAB2-11908773EF45}" dt="2021-08-08T15:05:15.789" v="1387" actId="26606"/>
          <ac:spMkLst>
            <pc:docMk/>
            <pc:sldMk cId="2831769095" sldId="265"/>
            <ac:spMk id="16" creationId="{7449A6C7-D15F-4AA5-BFA5-71A404B47016}"/>
          </ac:spMkLst>
        </pc:spChg>
        <pc:spChg chg="add">
          <ac:chgData name="Motaz Saad" userId="8808a08a93e23a75" providerId="LiveId" clId="{D945CEAF-1622-4286-AAB2-11908773EF45}" dt="2021-08-08T15:05:15.789" v="1387" actId="26606"/>
          <ac:spMkLst>
            <pc:docMk/>
            <pc:sldMk cId="2831769095" sldId="265"/>
            <ac:spMk id="18" creationId="{ED888B23-07FA-482A-96DF-47E31AF1A603}"/>
          </ac:spMkLst>
        </pc:spChg>
        <pc:grpChg chg="add">
          <ac:chgData name="Motaz Saad" userId="8808a08a93e23a75" providerId="LiveId" clId="{D945CEAF-1622-4286-AAB2-11908773EF45}" dt="2021-08-08T15:05:15.789" v="1387" actId="26606"/>
          <ac:grpSpMkLst>
            <pc:docMk/>
            <pc:sldMk cId="2831769095" sldId="265"/>
            <ac:grpSpMk id="12" creationId="{05314994-6337-4875-8CF5-652CAFE8342C}"/>
          </ac:grpSpMkLst>
        </pc:grpChg>
        <pc:graphicFrameChg chg="add">
          <ac:chgData name="Motaz Saad" userId="8808a08a93e23a75" providerId="LiveId" clId="{D945CEAF-1622-4286-AAB2-11908773EF45}" dt="2021-08-08T15:05:15.789" v="1387" actId="26606"/>
          <ac:graphicFrameMkLst>
            <pc:docMk/>
            <pc:sldMk cId="2831769095" sldId="265"/>
            <ac:graphicFrameMk id="6" creationId="{25CE4232-EC40-45CE-BD7F-C0917B041F70}"/>
          </ac:graphicFrameMkLst>
        </pc:graphicFrameChg>
      </pc:sldChg>
      <pc:sldChg chg="addSp delSp modSp new mod">
        <pc:chgData name="Motaz Saad" userId="8808a08a93e23a75" providerId="LiveId" clId="{D945CEAF-1622-4286-AAB2-11908773EF45}" dt="2021-08-08T15:21:33.860" v="1432" actId="1076"/>
        <pc:sldMkLst>
          <pc:docMk/>
          <pc:sldMk cId="3814389284" sldId="266"/>
        </pc:sldMkLst>
        <pc:spChg chg="mod">
          <ac:chgData name="Motaz Saad" userId="8808a08a93e23a75" providerId="LiveId" clId="{D945CEAF-1622-4286-AAB2-11908773EF45}" dt="2021-08-08T14:46:40.857" v="863" actId="113"/>
          <ac:spMkLst>
            <pc:docMk/>
            <pc:sldMk cId="3814389284" sldId="266"/>
            <ac:spMk id="2" creationId="{84CD44ED-976D-4398-B819-258091C3BA2C}"/>
          </ac:spMkLst>
        </pc:spChg>
        <pc:spChg chg="del">
          <ac:chgData name="Motaz Saad" userId="8808a08a93e23a75" providerId="LiveId" clId="{D945CEAF-1622-4286-AAB2-11908773EF45}" dt="2021-08-08T14:43:21.801" v="819" actId="478"/>
          <ac:spMkLst>
            <pc:docMk/>
            <pc:sldMk cId="3814389284" sldId="266"/>
            <ac:spMk id="3" creationId="{0769E2B7-9650-474B-872E-2DCAC447D11C}"/>
          </ac:spMkLst>
        </pc:spChg>
        <pc:picChg chg="add mod">
          <ac:chgData name="Motaz Saad" userId="8808a08a93e23a75" providerId="LiveId" clId="{D945CEAF-1622-4286-AAB2-11908773EF45}" dt="2021-08-08T15:21:21.358" v="1426" actId="1076"/>
          <ac:picMkLst>
            <pc:docMk/>
            <pc:sldMk cId="3814389284" sldId="266"/>
            <ac:picMk id="6" creationId="{B502FE89-1860-464A-A53C-F2FC75D1C31C}"/>
          </ac:picMkLst>
        </pc:picChg>
        <pc:picChg chg="add mod ord">
          <ac:chgData name="Motaz Saad" userId="8808a08a93e23a75" providerId="LiveId" clId="{D945CEAF-1622-4286-AAB2-11908773EF45}" dt="2021-08-08T15:21:25.844" v="1428" actId="1076"/>
          <ac:picMkLst>
            <pc:docMk/>
            <pc:sldMk cId="3814389284" sldId="266"/>
            <ac:picMk id="8" creationId="{9D478EFF-5223-4E09-B798-0BF6A6FC723F}"/>
          </ac:picMkLst>
        </pc:picChg>
        <pc:picChg chg="add mod">
          <ac:chgData name="Motaz Saad" userId="8808a08a93e23a75" providerId="LiveId" clId="{D945CEAF-1622-4286-AAB2-11908773EF45}" dt="2021-08-08T15:21:18.269" v="1425" actId="1076"/>
          <ac:picMkLst>
            <pc:docMk/>
            <pc:sldMk cId="3814389284" sldId="266"/>
            <ac:picMk id="3074" creationId="{5D033376-B623-4EBB-A100-D782A8CC02A3}"/>
          </ac:picMkLst>
        </pc:picChg>
        <pc:picChg chg="add del">
          <ac:chgData name="Motaz Saad" userId="8808a08a93e23a75" providerId="LiveId" clId="{D945CEAF-1622-4286-AAB2-11908773EF45}" dt="2021-08-08T14:42:40.858" v="818" actId="478"/>
          <ac:picMkLst>
            <pc:docMk/>
            <pc:sldMk cId="3814389284" sldId="266"/>
            <ac:picMk id="3076" creationId="{491C687D-7556-4E2D-8717-1D0F56B8635F}"/>
          </ac:picMkLst>
        </pc:picChg>
        <pc:picChg chg="add mod">
          <ac:chgData name="Motaz Saad" userId="8808a08a93e23a75" providerId="LiveId" clId="{D945CEAF-1622-4286-AAB2-11908773EF45}" dt="2021-08-08T15:21:22.374" v="1427" actId="1076"/>
          <ac:picMkLst>
            <pc:docMk/>
            <pc:sldMk cId="3814389284" sldId="266"/>
            <ac:picMk id="3078" creationId="{1ADD59D6-7644-4E5B-9B33-8FA698F9A28D}"/>
          </ac:picMkLst>
        </pc:picChg>
        <pc:picChg chg="add mod">
          <ac:chgData name="Motaz Saad" userId="8808a08a93e23a75" providerId="LiveId" clId="{D945CEAF-1622-4286-AAB2-11908773EF45}" dt="2021-08-08T15:21:33.860" v="1432" actId="1076"/>
          <ac:picMkLst>
            <pc:docMk/>
            <pc:sldMk cId="3814389284" sldId="266"/>
            <ac:picMk id="3080" creationId="{AFFAB57B-DA0E-4898-A7CF-AFE1DE0FEE47}"/>
          </ac:picMkLst>
        </pc:picChg>
        <pc:picChg chg="add mod">
          <ac:chgData name="Motaz Saad" userId="8808a08a93e23a75" providerId="LiveId" clId="{D945CEAF-1622-4286-AAB2-11908773EF45}" dt="2021-08-08T15:21:27.397" v="1429" actId="1076"/>
          <ac:picMkLst>
            <pc:docMk/>
            <pc:sldMk cId="3814389284" sldId="266"/>
            <ac:picMk id="3082" creationId="{0CF47B90-4869-4B59-95CF-264A8F2FD807}"/>
          </ac:picMkLst>
        </pc:picChg>
      </pc:sldChg>
      <pc:sldChg chg="addSp delSp modSp new mod">
        <pc:chgData name="Motaz Saad" userId="8808a08a93e23a75" providerId="LiveId" clId="{D945CEAF-1622-4286-AAB2-11908773EF45}" dt="2021-08-08T15:19:12.414" v="1419" actId="207"/>
        <pc:sldMkLst>
          <pc:docMk/>
          <pc:sldMk cId="2704253271" sldId="267"/>
        </pc:sldMkLst>
        <pc:spChg chg="mod">
          <ac:chgData name="Motaz Saad" userId="8808a08a93e23a75" providerId="LiveId" clId="{D945CEAF-1622-4286-AAB2-11908773EF45}" dt="2021-08-08T15:17:57.593" v="1413" actId="20577"/>
          <ac:spMkLst>
            <pc:docMk/>
            <pc:sldMk cId="2704253271" sldId="267"/>
            <ac:spMk id="2" creationId="{D546D0C8-1CE6-4F40-8B53-5BC6A4964B3D}"/>
          </ac:spMkLst>
        </pc:spChg>
        <pc:spChg chg="del mod">
          <ac:chgData name="Motaz Saad" userId="8808a08a93e23a75" providerId="LiveId" clId="{D945CEAF-1622-4286-AAB2-11908773EF45}" dt="2021-08-08T15:05:45.123" v="1388" actId="26606"/>
          <ac:spMkLst>
            <pc:docMk/>
            <pc:sldMk cId="2704253271" sldId="267"/>
            <ac:spMk id="3" creationId="{EAFCEF10-B51A-4DD5-95BA-657845479257}"/>
          </ac:spMkLst>
        </pc:spChg>
        <pc:spChg chg="add del mod">
          <ac:chgData name="Motaz Saad" userId="8808a08a93e23a75" providerId="LiveId" clId="{D945CEAF-1622-4286-AAB2-11908773EF45}" dt="2021-08-08T15:02:11.957" v="1295" actId="478"/>
          <ac:spMkLst>
            <pc:docMk/>
            <pc:sldMk cId="2704253271" sldId="267"/>
            <ac:spMk id="17" creationId="{D67F1C1A-DE09-4A36-AE01-9150FE7DD600}"/>
          </ac:spMkLst>
        </pc:spChg>
        <pc:graphicFrameChg chg="add mod">
          <ac:chgData name="Motaz Saad" userId="8808a08a93e23a75" providerId="LiveId" clId="{D945CEAF-1622-4286-AAB2-11908773EF45}" dt="2021-08-08T15:19:12.414" v="1419" actId="207"/>
          <ac:graphicFrameMkLst>
            <pc:docMk/>
            <pc:sldMk cId="2704253271" sldId="267"/>
            <ac:graphicFrameMk id="18" creationId="{0DD262BE-E8E7-4644-9A4A-52EB699CB0AF}"/>
          </ac:graphicFrameMkLst>
        </pc:graphicFrameChg>
        <pc:picChg chg="add mod">
          <ac:chgData name="Motaz Saad" userId="8808a08a93e23a75" providerId="LiveId" clId="{D945CEAF-1622-4286-AAB2-11908773EF45}" dt="2021-08-08T15:17:44.544" v="1408" actId="1076"/>
          <ac:picMkLst>
            <pc:docMk/>
            <pc:sldMk cId="2704253271" sldId="267"/>
            <ac:picMk id="6" creationId="{DCCB7E87-E6D8-4150-A5B1-3E8EA7192DFD}"/>
          </ac:picMkLst>
        </pc:picChg>
        <pc:picChg chg="add mod">
          <ac:chgData name="Motaz Saad" userId="8808a08a93e23a75" providerId="LiveId" clId="{D945CEAF-1622-4286-AAB2-11908773EF45}" dt="2021-08-08T15:17:49.327" v="1411" actId="1076"/>
          <ac:picMkLst>
            <pc:docMk/>
            <pc:sldMk cId="2704253271" sldId="267"/>
            <ac:picMk id="8" creationId="{45927377-E1CF-40AE-82BC-816288F2D1F0}"/>
          </ac:picMkLst>
        </pc:picChg>
        <pc:picChg chg="add mod">
          <ac:chgData name="Motaz Saad" userId="8808a08a93e23a75" providerId="LiveId" clId="{D945CEAF-1622-4286-AAB2-11908773EF45}" dt="2021-08-08T15:17:47.540" v="1410" actId="1076"/>
          <ac:picMkLst>
            <pc:docMk/>
            <pc:sldMk cId="2704253271" sldId="267"/>
            <ac:picMk id="10" creationId="{29C42ABF-6EDE-4A18-BF60-9BC5AD26F0A2}"/>
          </ac:picMkLst>
        </pc:picChg>
        <pc:picChg chg="add del mod">
          <ac:chgData name="Motaz Saad" userId="8808a08a93e23a75" providerId="LiveId" clId="{D945CEAF-1622-4286-AAB2-11908773EF45}" dt="2021-08-08T14:59:52.408" v="1273" actId="478"/>
          <ac:picMkLst>
            <pc:docMk/>
            <pc:sldMk cId="2704253271" sldId="267"/>
            <ac:picMk id="12" creationId="{35853366-A92D-4A1A-AF02-7B96A211CD16}"/>
          </ac:picMkLst>
        </pc:picChg>
        <pc:picChg chg="add del mod">
          <ac:chgData name="Motaz Saad" userId="8808a08a93e23a75" providerId="LiveId" clId="{D945CEAF-1622-4286-AAB2-11908773EF45}" dt="2021-08-08T15:03:00.573" v="1305" actId="478"/>
          <ac:picMkLst>
            <pc:docMk/>
            <pc:sldMk cId="2704253271" sldId="267"/>
            <ac:picMk id="14" creationId="{1AB9DBBD-8350-4342-94DC-2C0CBD3CCD68}"/>
          </ac:picMkLst>
        </pc:picChg>
        <pc:picChg chg="add mod">
          <ac:chgData name="Motaz Saad" userId="8808a08a93e23a75" providerId="LiveId" clId="{D945CEAF-1622-4286-AAB2-11908773EF45}" dt="2021-08-08T15:06:04.311" v="1396" actId="1076"/>
          <ac:picMkLst>
            <pc:docMk/>
            <pc:sldMk cId="2704253271" sldId="267"/>
            <ac:picMk id="16" creationId="{55FC60A2-F2EA-4478-8102-66A0B51FC469}"/>
          </ac:picMkLst>
        </pc:picChg>
      </pc:sldChg>
      <pc:sldChg chg="addSp delSp modSp new mod setBg">
        <pc:chgData name="Motaz Saad" userId="8808a08a93e23a75" providerId="LiveId" clId="{D945CEAF-1622-4286-AAB2-11908773EF45}" dt="2021-08-08T15:54:07.407" v="1808" actId="14100"/>
        <pc:sldMkLst>
          <pc:docMk/>
          <pc:sldMk cId="3767966986" sldId="268"/>
        </pc:sldMkLst>
        <pc:spChg chg="mod">
          <ac:chgData name="Motaz Saad" userId="8808a08a93e23a75" providerId="LiveId" clId="{D945CEAF-1622-4286-AAB2-11908773EF45}" dt="2021-08-08T15:50:39.234" v="1764" actId="26606"/>
          <ac:spMkLst>
            <pc:docMk/>
            <pc:sldMk cId="3767966986" sldId="268"/>
            <ac:spMk id="2" creationId="{A1F000A2-0EE0-4C7B-BF8E-ECE4DA9C90C0}"/>
          </ac:spMkLst>
        </pc:spChg>
        <pc:spChg chg="mod ord">
          <ac:chgData name="Motaz Saad" userId="8808a08a93e23a75" providerId="LiveId" clId="{D945CEAF-1622-4286-AAB2-11908773EF45}" dt="2021-08-08T15:53:08.081" v="1797" actId="20577"/>
          <ac:spMkLst>
            <pc:docMk/>
            <pc:sldMk cId="3767966986" sldId="268"/>
            <ac:spMk id="3" creationId="{493D54AD-4663-4261-A36E-17C2436D4BA0}"/>
          </ac:spMkLst>
        </pc:spChg>
        <pc:spChg chg="mod ord">
          <ac:chgData name="Motaz Saad" userId="8808a08a93e23a75" providerId="LiveId" clId="{D945CEAF-1622-4286-AAB2-11908773EF45}" dt="2021-08-08T15:50:39.234" v="1764" actId="26606"/>
          <ac:spMkLst>
            <pc:docMk/>
            <pc:sldMk cId="3767966986" sldId="268"/>
            <ac:spMk id="4" creationId="{942BBE03-3B10-48EB-8145-C7CA9574627D}"/>
          </ac:spMkLst>
        </pc:spChg>
        <pc:spChg chg="add del">
          <ac:chgData name="Motaz Saad" userId="8808a08a93e23a75" providerId="LiveId" clId="{D945CEAF-1622-4286-AAB2-11908773EF45}" dt="2021-08-08T15:27:47.864" v="1612" actId="26606"/>
          <ac:spMkLst>
            <pc:docMk/>
            <pc:sldMk cId="3767966986" sldId="268"/>
            <ac:spMk id="73" creationId="{922F19F4-FE70-43DC-856F-2CE5F521DC48}"/>
          </ac:spMkLst>
        </pc:spChg>
        <pc:spChg chg="add">
          <ac:chgData name="Motaz Saad" userId="8808a08a93e23a75" providerId="LiveId" clId="{D945CEAF-1622-4286-AAB2-11908773EF45}" dt="2021-08-08T15:50:39.234" v="1764" actId="26606"/>
          <ac:spMkLst>
            <pc:docMk/>
            <pc:sldMk cId="3767966986" sldId="268"/>
            <ac:spMk id="77" creationId="{75F6FDB4-2351-48C2-A863-2364A02343C0}"/>
          </ac:spMkLst>
        </pc:spChg>
        <pc:spChg chg="add del">
          <ac:chgData name="Motaz Saad" userId="8808a08a93e23a75" providerId="LiveId" clId="{D945CEAF-1622-4286-AAB2-11908773EF45}" dt="2021-08-08T15:27:47.864" v="1612" actId="26606"/>
          <ac:spMkLst>
            <pc:docMk/>
            <pc:sldMk cId="3767966986" sldId="268"/>
            <ac:spMk id="80" creationId="{D5B0017B-2ECA-49AF-B397-DC140825DF8D}"/>
          </ac:spMkLst>
        </pc:spChg>
        <pc:spChg chg="add del">
          <ac:chgData name="Motaz Saad" userId="8808a08a93e23a75" providerId="LiveId" clId="{D945CEAF-1622-4286-AAB2-11908773EF45}" dt="2021-08-08T15:27:47.864" v="1612" actId="26606"/>
          <ac:spMkLst>
            <pc:docMk/>
            <pc:sldMk cId="3767966986" sldId="268"/>
            <ac:spMk id="82" creationId="{395ECC94-3D5E-46A7-A7A1-DE807E1563B4}"/>
          </ac:spMkLst>
        </pc:spChg>
        <pc:spChg chg="add del">
          <ac:chgData name="Motaz Saad" userId="8808a08a93e23a75" providerId="LiveId" clId="{D945CEAF-1622-4286-AAB2-11908773EF45}" dt="2021-08-08T15:27:47.864" v="1612" actId="26606"/>
          <ac:spMkLst>
            <pc:docMk/>
            <pc:sldMk cId="3767966986" sldId="268"/>
            <ac:spMk id="84" creationId="{7E549738-9961-462D-81B7-4A7A44691102}"/>
          </ac:spMkLst>
        </pc:spChg>
        <pc:spChg chg="add">
          <ac:chgData name="Motaz Saad" userId="8808a08a93e23a75" providerId="LiveId" clId="{D945CEAF-1622-4286-AAB2-11908773EF45}" dt="2021-08-08T15:50:39.234" v="1764" actId="26606"/>
          <ac:spMkLst>
            <pc:docMk/>
            <pc:sldMk cId="3767966986" sldId="268"/>
            <ac:spMk id="4104" creationId="{53B475F8-50AE-46A0-9943-B2B63183D50C}"/>
          </ac:spMkLst>
        </pc:spChg>
        <pc:grpChg chg="add del">
          <ac:chgData name="Motaz Saad" userId="8808a08a93e23a75" providerId="LiveId" clId="{D945CEAF-1622-4286-AAB2-11908773EF45}" dt="2021-08-08T15:27:47.864" v="1612" actId="26606"/>
          <ac:grpSpMkLst>
            <pc:docMk/>
            <pc:sldMk cId="3767966986" sldId="268"/>
            <ac:grpSpMk id="75" creationId="{AE1C45F0-260A-458C-96ED-C1F6D2151219}"/>
          </ac:grpSpMkLst>
        </pc:grpChg>
        <pc:picChg chg="add mod">
          <ac:chgData name="Motaz Saad" userId="8808a08a93e23a75" providerId="LiveId" clId="{D945CEAF-1622-4286-AAB2-11908773EF45}" dt="2021-08-08T15:54:00.375" v="1804" actId="1076"/>
          <ac:picMkLst>
            <pc:docMk/>
            <pc:sldMk cId="3767966986" sldId="268"/>
            <ac:picMk id="5" creationId="{5C15F8D6-44E5-4B66-B9B8-E669FD843EB7}"/>
          </ac:picMkLst>
        </pc:picChg>
        <pc:picChg chg="add mod ord">
          <ac:chgData name="Motaz Saad" userId="8808a08a93e23a75" providerId="LiveId" clId="{D945CEAF-1622-4286-AAB2-11908773EF45}" dt="2021-08-08T15:54:07.407" v="1808" actId="14100"/>
          <ac:picMkLst>
            <pc:docMk/>
            <pc:sldMk cId="3767966986" sldId="268"/>
            <ac:picMk id="4098" creationId="{2C82F4C2-E249-4DAF-8E3A-FD4344AD8657}"/>
          </ac:picMkLst>
        </pc:picChg>
        <pc:picChg chg="add mod">
          <ac:chgData name="Motaz Saad" userId="8808a08a93e23a75" providerId="LiveId" clId="{D945CEAF-1622-4286-AAB2-11908773EF45}" dt="2021-08-08T15:54:04.168" v="1806" actId="1076"/>
          <ac:picMkLst>
            <pc:docMk/>
            <pc:sldMk cId="3767966986" sldId="268"/>
            <ac:picMk id="4100" creationId="{3CE40643-CDC7-432A-BDA1-64BB08B223AC}"/>
          </ac:picMkLst>
        </pc:picChg>
        <pc:picChg chg="add mod">
          <ac:chgData name="Motaz Saad" userId="8808a08a93e23a75" providerId="LiveId" clId="{D945CEAF-1622-4286-AAB2-11908773EF45}" dt="2021-08-08T15:54:03.251" v="1805" actId="1076"/>
          <ac:picMkLst>
            <pc:docMk/>
            <pc:sldMk cId="3767966986" sldId="268"/>
            <ac:picMk id="4102" creationId="{BC5626CB-C1F7-48AE-8635-9AC087809169}"/>
          </ac:picMkLst>
        </pc:picChg>
        <pc:cxnChg chg="add del">
          <ac:chgData name="Motaz Saad" userId="8808a08a93e23a75" providerId="LiveId" clId="{D945CEAF-1622-4286-AAB2-11908773EF45}" dt="2021-08-08T15:27:47.864" v="1612" actId="26606"/>
          <ac:cxnSpMkLst>
            <pc:docMk/>
            <pc:sldMk cId="3767966986" sldId="268"/>
            <ac:cxnSpMk id="86" creationId="{6CF1BAF6-AD41-4082-B212-8A1F9A2E8779}"/>
          </ac:cxnSpMkLst>
        </pc:cxnChg>
      </pc:sldChg>
      <pc:sldChg chg="addSp delSp modSp new mod setBg">
        <pc:chgData name="Motaz Saad" userId="8808a08a93e23a75" providerId="LiveId" clId="{D945CEAF-1622-4286-AAB2-11908773EF45}" dt="2021-08-08T15:48:55.406" v="1758" actId="1076"/>
        <pc:sldMkLst>
          <pc:docMk/>
          <pc:sldMk cId="2410672179" sldId="269"/>
        </pc:sldMkLst>
        <pc:spChg chg="mod">
          <ac:chgData name="Motaz Saad" userId="8808a08a93e23a75" providerId="LiveId" clId="{D945CEAF-1622-4286-AAB2-11908773EF45}" dt="2021-08-08T15:45:15.424" v="1653" actId="26606"/>
          <ac:spMkLst>
            <pc:docMk/>
            <pc:sldMk cId="2410672179" sldId="269"/>
            <ac:spMk id="2" creationId="{2DFBA66A-48F1-4DFC-B220-E614B5D11FD3}"/>
          </ac:spMkLst>
        </pc:spChg>
        <pc:spChg chg="mod">
          <ac:chgData name="Motaz Saad" userId="8808a08a93e23a75" providerId="LiveId" clId="{D945CEAF-1622-4286-AAB2-11908773EF45}" dt="2021-08-08T15:48:01.317" v="1754" actId="313"/>
          <ac:spMkLst>
            <pc:docMk/>
            <pc:sldMk cId="2410672179" sldId="269"/>
            <ac:spMk id="3" creationId="{7D91B546-57DD-459D-8476-B426BF6236EF}"/>
          </ac:spMkLst>
        </pc:spChg>
        <pc:spChg chg="mod ord">
          <ac:chgData name="Motaz Saad" userId="8808a08a93e23a75" providerId="LiveId" clId="{D945CEAF-1622-4286-AAB2-11908773EF45}" dt="2021-08-08T15:45:15.424" v="1653" actId="26606"/>
          <ac:spMkLst>
            <pc:docMk/>
            <pc:sldMk cId="2410672179" sldId="269"/>
            <ac:spMk id="4" creationId="{191E1879-672E-42AC-957A-513CA533EC6B}"/>
          </ac:spMkLst>
        </pc:spChg>
        <pc:spChg chg="add del">
          <ac:chgData name="Motaz Saad" userId="8808a08a93e23a75" providerId="LiveId" clId="{D945CEAF-1622-4286-AAB2-11908773EF45}" dt="2021-08-08T15:47:39.808" v="1751" actId="22"/>
          <ac:spMkLst>
            <pc:docMk/>
            <pc:sldMk cId="2410672179" sldId="269"/>
            <ac:spMk id="13" creationId="{4C7AAAF9-DF90-43DA-BC0A-4A63D83DBA9F}"/>
          </ac:spMkLst>
        </pc:spChg>
        <pc:grpChg chg="add del">
          <ac:chgData name="Motaz Saad" userId="8808a08a93e23a75" providerId="LiveId" clId="{D945CEAF-1622-4286-AAB2-11908773EF45}" dt="2021-08-08T15:45:15.424" v="1653" actId="26606"/>
          <ac:grpSpMkLst>
            <pc:docMk/>
            <pc:sldMk cId="2410672179" sldId="269"/>
            <ac:grpSpMk id="10" creationId="{86B9D198-D4E4-4CB6-BEE2-54E9BE6EBFBA}"/>
          </ac:grpSpMkLst>
        </pc:grpChg>
        <pc:picChg chg="add mod">
          <ac:chgData name="Motaz Saad" userId="8808a08a93e23a75" providerId="LiveId" clId="{D945CEAF-1622-4286-AAB2-11908773EF45}" dt="2021-08-08T15:48:55.406" v="1758" actId="1076"/>
          <ac:picMkLst>
            <pc:docMk/>
            <pc:sldMk cId="2410672179" sldId="269"/>
            <ac:picMk id="5" creationId="{D4318523-2010-4812-99FC-39556AD1CFBD}"/>
          </ac:picMkLst>
        </pc:picChg>
        <pc:picChg chg="add mod">
          <ac:chgData name="Motaz Saad" userId="8808a08a93e23a75" providerId="LiveId" clId="{D945CEAF-1622-4286-AAB2-11908773EF45}" dt="2021-08-08T15:48:53.551" v="1757" actId="1076"/>
          <ac:picMkLst>
            <pc:docMk/>
            <pc:sldMk cId="2410672179" sldId="269"/>
            <ac:picMk id="7" creationId="{19822FE6-6A1E-4B83-BF41-23A40110D136}"/>
          </ac:picMkLst>
        </pc:picChg>
        <pc:picChg chg="add del mod">
          <ac:chgData name="Motaz Saad" userId="8808a08a93e23a75" providerId="LiveId" clId="{D945CEAF-1622-4286-AAB2-11908773EF45}" dt="2021-08-08T15:47:15.542" v="1746" actId="478"/>
          <ac:picMkLst>
            <pc:docMk/>
            <pc:sldMk cId="2410672179" sldId="269"/>
            <ac:picMk id="5122" creationId="{3624963E-AC92-407E-9B45-E76CF6D712C1}"/>
          </ac:picMkLst>
        </pc:picChg>
        <pc:picChg chg="add del">
          <ac:chgData name="Motaz Saad" userId="8808a08a93e23a75" providerId="LiveId" clId="{D945CEAF-1622-4286-AAB2-11908773EF45}" dt="2021-08-08T15:47:46.195" v="1753"/>
          <ac:picMkLst>
            <pc:docMk/>
            <pc:sldMk cId="2410672179" sldId="269"/>
            <ac:picMk id="5124" creationId="{C7224790-8B3A-4AD6-9117-0459E578F772}"/>
          </ac:picMkLst>
        </pc:picChg>
      </pc:sldChg>
      <pc:sldChg chg="addSp new mod">
        <pc:chgData name="Motaz Saad" userId="8808a08a93e23a75" providerId="LiveId" clId="{D945CEAF-1622-4286-AAB2-11908773EF45}" dt="2021-08-08T15:48:57.692" v="1759" actId="22"/>
        <pc:sldMkLst>
          <pc:docMk/>
          <pc:sldMk cId="1293296381" sldId="270"/>
        </pc:sldMkLst>
        <pc:picChg chg="add">
          <ac:chgData name="Motaz Saad" userId="8808a08a93e23a75" providerId="LiveId" clId="{D945CEAF-1622-4286-AAB2-11908773EF45}" dt="2021-08-08T15:48:57.692" v="1759" actId="22"/>
          <ac:picMkLst>
            <pc:docMk/>
            <pc:sldMk cId="1293296381" sldId="270"/>
            <ac:picMk id="6" creationId="{6D85BDD1-AD75-4BF5-A6A6-051C29D1D1FD}"/>
          </ac:picMkLst>
        </pc:picChg>
      </pc:sldChg>
      <pc:sldChg chg="addSp delSp new mod">
        <pc:chgData name="Motaz Saad" userId="8808a08a93e23a75" providerId="LiveId" clId="{D945CEAF-1622-4286-AAB2-11908773EF45}" dt="2021-08-08T15:52:56.989" v="1772" actId="22"/>
        <pc:sldMkLst>
          <pc:docMk/>
          <pc:sldMk cId="2034620555" sldId="271"/>
        </pc:sldMkLst>
        <pc:picChg chg="add del">
          <ac:chgData name="Motaz Saad" userId="8808a08a93e23a75" providerId="LiveId" clId="{D945CEAF-1622-4286-AAB2-11908773EF45}" dt="2021-08-08T15:49:43.223" v="1762" actId="478"/>
          <ac:picMkLst>
            <pc:docMk/>
            <pc:sldMk cId="2034620555" sldId="271"/>
            <ac:picMk id="6" creationId="{42314F81-6BB7-48CC-8108-1220EEFF19B3}"/>
          </ac:picMkLst>
        </pc:picChg>
        <pc:picChg chg="add">
          <ac:chgData name="Motaz Saad" userId="8808a08a93e23a75" providerId="LiveId" clId="{D945CEAF-1622-4286-AAB2-11908773EF45}" dt="2021-08-08T15:52:56.989" v="1772" actId="22"/>
          <ac:picMkLst>
            <pc:docMk/>
            <pc:sldMk cId="2034620555" sldId="271"/>
            <ac:picMk id="8" creationId="{3A3F2C71-FD78-4631-8122-92A07FB41CE3}"/>
          </ac:picMkLst>
        </pc:picChg>
      </pc:sldChg>
      <pc:sldChg chg="modSp new mod">
        <pc:chgData name="Motaz Saad" userId="8808a08a93e23a75" providerId="LiveId" clId="{D945CEAF-1622-4286-AAB2-11908773EF45}" dt="2021-08-08T15:56:17.060" v="1890" actId="20577"/>
        <pc:sldMkLst>
          <pc:docMk/>
          <pc:sldMk cId="3864685192" sldId="272"/>
        </pc:sldMkLst>
        <pc:spChg chg="mod">
          <ac:chgData name="Motaz Saad" userId="8808a08a93e23a75" providerId="LiveId" clId="{D945CEAF-1622-4286-AAB2-11908773EF45}" dt="2021-08-08T15:54:48.508" v="1859" actId="5793"/>
          <ac:spMkLst>
            <pc:docMk/>
            <pc:sldMk cId="3864685192" sldId="272"/>
            <ac:spMk id="2" creationId="{9D24D3DA-B13E-47DB-9068-03278232941A}"/>
          </ac:spMkLst>
        </pc:spChg>
        <pc:spChg chg="mod">
          <ac:chgData name="Motaz Saad" userId="8808a08a93e23a75" providerId="LiveId" clId="{D945CEAF-1622-4286-AAB2-11908773EF45}" dt="2021-08-08T15:56:17.060" v="1890" actId="20577"/>
          <ac:spMkLst>
            <pc:docMk/>
            <pc:sldMk cId="3864685192" sldId="272"/>
            <ac:spMk id="3" creationId="{79208206-4BA2-4AAE-AC62-9D15B8DC9B63}"/>
          </ac:spMkLst>
        </pc:spChg>
      </pc:sldChg>
      <pc:sldChg chg="addSp delSp modSp new mod setBg">
        <pc:chgData name="Motaz Saad" userId="8808a08a93e23a75" providerId="LiveId" clId="{D945CEAF-1622-4286-AAB2-11908773EF45}" dt="2021-08-08T16:07:02.433" v="1963" actId="207"/>
        <pc:sldMkLst>
          <pc:docMk/>
          <pc:sldMk cId="952088249" sldId="273"/>
        </pc:sldMkLst>
        <pc:spChg chg="mod ord">
          <ac:chgData name="Motaz Saad" userId="8808a08a93e23a75" providerId="LiveId" clId="{D945CEAF-1622-4286-AAB2-11908773EF45}" dt="2021-08-08T16:00:30.672" v="1936" actId="26606"/>
          <ac:spMkLst>
            <pc:docMk/>
            <pc:sldMk cId="952088249" sldId="273"/>
            <ac:spMk id="2" creationId="{0F819AEE-F781-4828-B832-DFD9FDD29C79}"/>
          </ac:spMkLst>
        </pc:spChg>
        <pc:spChg chg="mod ord">
          <ac:chgData name="Motaz Saad" userId="8808a08a93e23a75" providerId="LiveId" clId="{D945CEAF-1622-4286-AAB2-11908773EF45}" dt="2021-08-08T16:07:02.433" v="1963" actId="207"/>
          <ac:spMkLst>
            <pc:docMk/>
            <pc:sldMk cId="952088249" sldId="273"/>
            <ac:spMk id="3" creationId="{505B5038-73A3-4CDA-86D0-BDD95B5F5AB5}"/>
          </ac:spMkLst>
        </pc:spChg>
        <pc:spChg chg="mod ord">
          <ac:chgData name="Motaz Saad" userId="8808a08a93e23a75" providerId="LiveId" clId="{D945CEAF-1622-4286-AAB2-11908773EF45}" dt="2021-08-08T16:00:30.672" v="1936" actId="26606"/>
          <ac:spMkLst>
            <pc:docMk/>
            <pc:sldMk cId="952088249" sldId="273"/>
            <ac:spMk id="4" creationId="{E8ECA2AC-0480-4C22-8CCB-9E1352E01071}"/>
          </ac:spMkLst>
        </pc:spChg>
        <pc:spChg chg="add del">
          <ac:chgData name="Motaz Saad" userId="8808a08a93e23a75" providerId="LiveId" clId="{D945CEAF-1622-4286-AAB2-11908773EF45}" dt="2021-08-08T16:06:04.521" v="1953"/>
          <ac:spMkLst>
            <pc:docMk/>
            <pc:sldMk cId="952088249" sldId="273"/>
            <ac:spMk id="5" creationId="{F9F6F7E2-1858-478D-8885-241B75BA10E6}"/>
          </ac:spMkLst>
        </pc:spChg>
        <pc:spChg chg="add">
          <ac:chgData name="Motaz Saad" userId="8808a08a93e23a75" providerId="LiveId" clId="{D945CEAF-1622-4286-AAB2-11908773EF45}" dt="2021-08-08T16:00:30.672" v="1936" actId="26606"/>
          <ac:spMkLst>
            <pc:docMk/>
            <pc:sldMk cId="952088249" sldId="273"/>
            <ac:spMk id="77" creationId="{72B886CF-D3D5-4CDE-A0D0-35994223D8D7}"/>
          </ac:spMkLst>
        </pc:spChg>
        <pc:spChg chg="add">
          <ac:chgData name="Motaz Saad" userId="8808a08a93e23a75" providerId="LiveId" clId="{D945CEAF-1622-4286-AAB2-11908773EF45}" dt="2021-08-08T16:00:30.672" v="1936" actId="26606"/>
          <ac:spMkLst>
            <pc:docMk/>
            <pc:sldMk cId="952088249" sldId="273"/>
            <ac:spMk id="79" creationId="{9BF8D5D3-F49F-4D2E-8085-C287716CEA17}"/>
          </ac:spMkLst>
        </pc:spChg>
        <pc:spChg chg="add">
          <ac:chgData name="Motaz Saad" userId="8808a08a93e23a75" providerId="LiveId" clId="{D945CEAF-1622-4286-AAB2-11908773EF45}" dt="2021-08-08T16:00:30.672" v="1936" actId="26606"/>
          <ac:spMkLst>
            <pc:docMk/>
            <pc:sldMk cId="952088249" sldId="273"/>
            <ac:spMk id="81" creationId="{3ED4DDBF-257C-4116-AECA-9F2940B66D6F}"/>
          </ac:spMkLst>
        </pc:spChg>
        <pc:picChg chg="add mod">
          <ac:chgData name="Motaz Saad" userId="8808a08a93e23a75" providerId="LiveId" clId="{D945CEAF-1622-4286-AAB2-11908773EF45}" dt="2021-08-08T16:06:36.385" v="1961" actId="1076"/>
          <ac:picMkLst>
            <pc:docMk/>
            <pc:sldMk cId="952088249" sldId="273"/>
            <ac:picMk id="7" creationId="{F0F76D5C-388E-4432-A2A7-698C84ECCE8A}"/>
          </ac:picMkLst>
        </pc:picChg>
        <pc:picChg chg="add mod ord">
          <ac:chgData name="Motaz Saad" userId="8808a08a93e23a75" providerId="LiveId" clId="{D945CEAF-1622-4286-AAB2-11908773EF45}" dt="2021-08-08T16:06:12.298" v="1955" actId="1076"/>
          <ac:picMkLst>
            <pc:docMk/>
            <pc:sldMk cId="952088249" sldId="273"/>
            <ac:picMk id="6146" creationId="{6D32BA39-1286-47D7-8B14-6688D6C8715C}"/>
          </ac:picMkLst>
        </pc:picChg>
        <pc:picChg chg="add mod">
          <ac:chgData name="Motaz Saad" userId="8808a08a93e23a75" providerId="LiveId" clId="{D945CEAF-1622-4286-AAB2-11908773EF45}" dt="2021-08-08T16:06:13.934" v="1956" actId="1076"/>
          <ac:picMkLst>
            <pc:docMk/>
            <pc:sldMk cId="952088249" sldId="273"/>
            <ac:picMk id="6148" creationId="{04B0B7C9-EAAA-4696-BA9F-A6EB6D675B51}"/>
          </ac:picMkLst>
        </pc:picChg>
        <pc:picChg chg="add mod ord">
          <ac:chgData name="Motaz Saad" userId="8808a08a93e23a75" providerId="LiveId" clId="{D945CEAF-1622-4286-AAB2-11908773EF45}" dt="2021-08-08T16:06:15.654" v="1957" actId="1076"/>
          <ac:picMkLst>
            <pc:docMk/>
            <pc:sldMk cId="952088249" sldId="273"/>
            <ac:picMk id="6150" creationId="{969225B1-CD73-4EB7-B227-F1D8DB386527}"/>
          </ac:picMkLst>
        </pc:picChg>
        <pc:picChg chg="add mod">
          <ac:chgData name="Motaz Saad" userId="8808a08a93e23a75" providerId="LiveId" clId="{D945CEAF-1622-4286-AAB2-11908773EF45}" dt="2021-08-08T16:06:17.596" v="1958" actId="1076"/>
          <ac:picMkLst>
            <pc:docMk/>
            <pc:sldMk cId="952088249" sldId="273"/>
            <ac:picMk id="6152" creationId="{8FBE2CFC-1016-4B64-BBF4-F87C495A5FF0}"/>
          </ac:picMkLst>
        </pc:picChg>
      </pc:sldChg>
      <pc:sldChg chg="modSp new mod">
        <pc:chgData name="Motaz Saad" userId="8808a08a93e23a75" providerId="LiveId" clId="{D945CEAF-1622-4286-AAB2-11908773EF45}" dt="2021-08-09T15:26:27.419" v="2388" actId="20577"/>
        <pc:sldMkLst>
          <pc:docMk/>
          <pc:sldMk cId="4004997924" sldId="274"/>
        </pc:sldMkLst>
        <pc:spChg chg="mod">
          <ac:chgData name="Motaz Saad" userId="8808a08a93e23a75" providerId="LiveId" clId="{D945CEAF-1622-4286-AAB2-11908773EF45}" dt="2021-08-09T15:26:23.073" v="2385" actId="20577"/>
          <ac:spMkLst>
            <pc:docMk/>
            <pc:sldMk cId="4004997924" sldId="274"/>
            <ac:spMk id="2" creationId="{99D78E6F-6CF9-4983-B4C7-3A2904D931F5}"/>
          </ac:spMkLst>
        </pc:spChg>
        <pc:spChg chg="mod">
          <ac:chgData name="Motaz Saad" userId="8808a08a93e23a75" providerId="LiveId" clId="{D945CEAF-1622-4286-AAB2-11908773EF45}" dt="2021-08-09T15:26:27.419" v="2388" actId="20577"/>
          <ac:spMkLst>
            <pc:docMk/>
            <pc:sldMk cId="4004997924" sldId="274"/>
            <ac:spMk id="3" creationId="{82027CE7-A638-4F6B-8932-F53C58DB07A7}"/>
          </ac:spMkLst>
        </pc:spChg>
      </pc:sldChg>
      <pc:sldChg chg="addSp delSp modSp new mod">
        <pc:chgData name="Motaz Saad" userId="8808a08a93e23a75" providerId="LiveId" clId="{D945CEAF-1622-4286-AAB2-11908773EF45}" dt="2021-08-08T16:26:37.560" v="2328" actId="33524"/>
        <pc:sldMkLst>
          <pc:docMk/>
          <pc:sldMk cId="197827787" sldId="275"/>
        </pc:sldMkLst>
        <pc:spChg chg="mod">
          <ac:chgData name="Motaz Saad" userId="8808a08a93e23a75" providerId="LiveId" clId="{D945CEAF-1622-4286-AAB2-11908773EF45}" dt="2021-08-08T16:24:31.902" v="2295" actId="20577"/>
          <ac:spMkLst>
            <pc:docMk/>
            <pc:sldMk cId="197827787" sldId="275"/>
            <ac:spMk id="2" creationId="{001284A5-6C59-45CE-83A2-FED8EEB34E63}"/>
          </ac:spMkLst>
        </pc:spChg>
        <pc:spChg chg="del">
          <ac:chgData name="Motaz Saad" userId="8808a08a93e23a75" providerId="LiveId" clId="{D945CEAF-1622-4286-AAB2-11908773EF45}" dt="2021-08-08T16:24:35.772" v="2296" actId="478"/>
          <ac:spMkLst>
            <pc:docMk/>
            <pc:sldMk cId="197827787" sldId="275"/>
            <ac:spMk id="3" creationId="{606F4635-9F6A-4B7F-947B-3C2F1A8EC49D}"/>
          </ac:spMkLst>
        </pc:spChg>
        <pc:spChg chg="add mod">
          <ac:chgData name="Motaz Saad" userId="8808a08a93e23a75" providerId="LiveId" clId="{D945CEAF-1622-4286-AAB2-11908773EF45}" dt="2021-08-08T16:26:37.560" v="2328" actId="33524"/>
          <ac:spMkLst>
            <pc:docMk/>
            <pc:sldMk cId="197827787" sldId="275"/>
            <ac:spMk id="9" creationId="{44E7AB86-F10C-4978-87B9-D41D8CF600CC}"/>
          </ac:spMkLst>
        </pc:spChg>
        <pc:picChg chg="add mod">
          <ac:chgData name="Motaz Saad" userId="8808a08a93e23a75" providerId="LiveId" clId="{D945CEAF-1622-4286-AAB2-11908773EF45}" dt="2021-08-08T16:26:21.793" v="2327" actId="14100"/>
          <ac:picMkLst>
            <pc:docMk/>
            <pc:sldMk cId="197827787" sldId="275"/>
            <ac:picMk id="7170" creationId="{ED74F5FB-08C6-40FD-A405-884D137A76C4}"/>
          </ac:picMkLst>
        </pc:picChg>
        <pc:picChg chg="add mod">
          <ac:chgData name="Motaz Saad" userId="8808a08a93e23a75" providerId="LiveId" clId="{D945CEAF-1622-4286-AAB2-11908773EF45}" dt="2021-08-08T16:25:22.555" v="2302" actId="14100"/>
          <ac:picMkLst>
            <pc:docMk/>
            <pc:sldMk cId="197827787" sldId="275"/>
            <ac:picMk id="7172" creationId="{C265077C-CACB-4DC9-9C39-A1454236F511}"/>
          </ac:picMkLst>
        </pc:picChg>
        <pc:picChg chg="add mod">
          <ac:chgData name="Motaz Saad" userId="8808a08a93e23a75" providerId="LiveId" clId="{D945CEAF-1622-4286-AAB2-11908773EF45}" dt="2021-08-08T16:26:18.149" v="2326" actId="14100"/>
          <ac:picMkLst>
            <pc:docMk/>
            <pc:sldMk cId="197827787" sldId="275"/>
            <ac:picMk id="7174" creationId="{6B0C3B74-751B-43E7-AC4B-09136D1FACBF}"/>
          </ac:picMkLst>
        </pc:picChg>
      </pc:sldChg>
      <pc:sldChg chg="modSp add del mod">
        <pc:chgData name="Motaz Saad" userId="8808a08a93e23a75" providerId="LiveId" clId="{D945CEAF-1622-4286-AAB2-11908773EF45}" dt="2021-08-08T16:23:24.207" v="2289" actId="313"/>
        <pc:sldMkLst>
          <pc:docMk/>
          <pc:sldMk cId="1620183540" sldId="289"/>
        </pc:sldMkLst>
        <pc:spChg chg="mod">
          <ac:chgData name="Motaz Saad" userId="8808a08a93e23a75" providerId="LiveId" clId="{D945CEAF-1622-4286-AAB2-11908773EF45}" dt="2021-08-08T16:23:24.207" v="2289" actId="313"/>
          <ac:spMkLst>
            <pc:docMk/>
            <pc:sldMk cId="1620183540" sldId="289"/>
            <ac:spMk id="15" creationId="{00000000-0000-0000-0000-000000000000}"/>
          </ac:spMkLst>
        </pc:spChg>
      </pc:sldChg>
      <pc:sldChg chg="addSp delSp modSp new mod">
        <pc:chgData name="Motaz Saad" userId="8808a08a93e23a75" providerId="LiveId" clId="{D945CEAF-1622-4286-AAB2-11908773EF45}" dt="2021-08-08T16:27:52.665" v="2333"/>
        <pc:sldMkLst>
          <pc:docMk/>
          <pc:sldMk cId="3394213240" sldId="290"/>
        </pc:sldMkLst>
        <pc:spChg chg="mod">
          <ac:chgData name="Motaz Saad" userId="8808a08a93e23a75" providerId="LiveId" clId="{D945CEAF-1622-4286-AAB2-11908773EF45}" dt="2021-08-08T16:27:01.510" v="2331" actId="20577"/>
          <ac:spMkLst>
            <pc:docMk/>
            <pc:sldMk cId="3394213240" sldId="290"/>
            <ac:spMk id="2" creationId="{6D0126BB-9DCC-4B75-92AE-D3105D872C57}"/>
          </ac:spMkLst>
        </pc:spChg>
        <pc:spChg chg="del">
          <ac:chgData name="Motaz Saad" userId="8808a08a93e23a75" providerId="LiveId" clId="{D945CEAF-1622-4286-AAB2-11908773EF45}" dt="2021-08-08T16:27:13.435" v="2332" actId="478"/>
          <ac:spMkLst>
            <pc:docMk/>
            <pc:sldMk cId="3394213240" sldId="290"/>
            <ac:spMk id="3" creationId="{56ECE339-3529-4079-80BE-1A7C15139E78}"/>
          </ac:spMkLst>
        </pc:spChg>
        <pc:picChg chg="add">
          <ac:chgData name="Motaz Saad" userId="8808a08a93e23a75" providerId="LiveId" clId="{D945CEAF-1622-4286-AAB2-11908773EF45}" dt="2021-08-08T16:27:52.665" v="2333"/>
          <ac:picMkLst>
            <pc:docMk/>
            <pc:sldMk cId="3394213240" sldId="290"/>
            <ac:picMk id="8194" creationId="{E09554D6-3230-4FEE-A2D1-27EC1738D076}"/>
          </ac:picMkLst>
        </pc:picChg>
      </pc:sldChg>
      <pc:sldChg chg="modSp new mod">
        <pc:chgData name="Motaz Saad" userId="8808a08a93e23a75" providerId="LiveId" clId="{D945CEAF-1622-4286-AAB2-11908773EF45}" dt="2021-08-10T16:34:23.661" v="2487" actId="21"/>
        <pc:sldMkLst>
          <pc:docMk/>
          <pc:sldMk cId="1271635628" sldId="291"/>
        </pc:sldMkLst>
        <pc:spChg chg="mod">
          <ac:chgData name="Motaz Saad" userId="8808a08a93e23a75" providerId="LiveId" clId="{D945CEAF-1622-4286-AAB2-11908773EF45}" dt="2021-08-09T15:26:47.103" v="2398"/>
          <ac:spMkLst>
            <pc:docMk/>
            <pc:sldMk cId="1271635628" sldId="291"/>
            <ac:spMk id="2" creationId="{B94F4DF0-F1E3-463F-93ED-5BDA481EB7DA}"/>
          </ac:spMkLst>
        </pc:spChg>
        <pc:spChg chg="mod">
          <ac:chgData name="Motaz Saad" userId="8808a08a93e23a75" providerId="LiveId" clId="{D945CEAF-1622-4286-AAB2-11908773EF45}" dt="2021-08-10T16:34:23.661" v="2487" actId="21"/>
          <ac:spMkLst>
            <pc:docMk/>
            <pc:sldMk cId="1271635628" sldId="291"/>
            <ac:spMk id="3" creationId="{350B5ABF-90BC-4E9F-8571-2D6616255EE7}"/>
          </ac:spMkLst>
        </pc:spChg>
      </pc:sldChg>
      <pc:sldChg chg="add">
        <pc:chgData name="Motaz Saad" userId="8808a08a93e23a75" providerId="LiveId" clId="{D945CEAF-1622-4286-AAB2-11908773EF45}" dt="2021-08-09T16:52:48.741" v="2486"/>
        <pc:sldMkLst>
          <pc:docMk/>
          <pc:sldMk cId="1206325338" sldId="292"/>
        </pc:sldMkLst>
      </pc:sldChg>
      <pc:sldChg chg="modSp new mod">
        <pc:chgData name="Motaz Saad" userId="8808a08a93e23a75" providerId="LiveId" clId="{D945CEAF-1622-4286-AAB2-11908773EF45}" dt="2021-08-10T17:36:31.248" v="2664" actId="20577"/>
        <pc:sldMkLst>
          <pc:docMk/>
          <pc:sldMk cId="68627725" sldId="293"/>
        </pc:sldMkLst>
        <pc:spChg chg="mod">
          <ac:chgData name="Motaz Saad" userId="8808a08a93e23a75" providerId="LiveId" clId="{D945CEAF-1622-4286-AAB2-11908773EF45}" dt="2021-08-10T16:34:33.150" v="2494" actId="20577"/>
          <ac:spMkLst>
            <pc:docMk/>
            <pc:sldMk cId="68627725" sldId="293"/>
            <ac:spMk id="2" creationId="{28EF6308-3840-427F-9292-B68107EDA103}"/>
          </ac:spMkLst>
        </pc:spChg>
        <pc:spChg chg="mod">
          <ac:chgData name="Motaz Saad" userId="8808a08a93e23a75" providerId="LiveId" clId="{D945CEAF-1622-4286-AAB2-11908773EF45}" dt="2021-08-10T17:36:31.248" v="2664" actId="20577"/>
          <ac:spMkLst>
            <pc:docMk/>
            <pc:sldMk cId="68627725" sldId="293"/>
            <ac:spMk id="3" creationId="{D78A63BF-56E8-4CF3-AACB-FA45E1F53FF5}"/>
          </ac:spMkLst>
        </pc:spChg>
      </pc:sldChg>
      <pc:sldChg chg="modSp new mod">
        <pc:chgData name="Motaz Saad" userId="8808a08a93e23a75" providerId="LiveId" clId="{D945CEAF-1622-4286-AAB2-11908773EF45}" dt="2021-08-10T16:53:37.266" v="2653" actId="20577"/>
        <pc:sldMkLst>
          <pc:docMk/>
          <pc:sldMk cId="527805637" sldId="294"/>
        </pc:sldMkLst>
        <pc:spChg chg="mod">
          <ac:chgData name="Motaz Saad" userId="8808a08a93e23a75" providerId="LiveId" clId="{D945CEAF-1622-4286-AAB2-11908773EF45}" dt="2021-08-10T16:53:37.266" v="2653" actId="20577"/>
          <ac:spMkLst>
            <pc:docMk/>
            <pc:sldMk cId="527805637" sldId="294"/>
            <ac:spMk id="2" creationId="{E5D6F637-8953-4FFE-BE0B-E4786457701D}"/>
          </ac:spMkLst>
        </pc:spChg>
        <pc:spChg chg="mod">
          <ac:chgData name="Motaz Saad" userId="8808a08a93e23a75" providerId="LiveId" clId="{D945CEAF-1622-4286-AAB2-11908773EF45}" dt="2021-08-10T16:44:25.448" v="2578" actId="20577"/>
          <ac:spMkLst>
            <pc:docMk/>
            <pc:sldMk cId="527805637" sldId="294"/>
            <ac:spMk id="3" creationId="{AB7AC3F2-A645-4D27-837C-FC3C6AECC3B0}"/>
          </ac:spMkLst>
        </pc:spChg>
      </pc:sldChg>
      <pc:sldChg chg="add ord">
        <pc:chgData name="Motaz Saad" userId="8808a08a93e23a75" providerId="LiveId" clId="{D945CEAF-1622-4286-AAB2-11908773EF45}" dt="2021-08-10T16:57:29.738" v="2655"/>
        <pc:sldMkLst>
          <pc:docMk/>
          <pc:sldMk cId="4226538459" sldId="295"/>
        </pc:sldMkLst>
      </pc:sldChg>
      <pc:sldChg chg="addSp delSp modSp new mod setBg">
        <pc:chgData name="Motaz Saad" userId="8808a08a93e23a75" providerId="LiveId" clId="{D945CEAF-1622-4286-AAB2-11908773EF45}" dt="2021-08-10T16:53:05.082" v="2624" actId="26606"/>
        <pc:sldMkLst>
          <pc:docMk/>
          <pc:sldMk cId="2548856848" sldId="296"/>
        </pc:sldMkLst>
        <pc:spChg chg="del">
          <ac:chgData name="Motaz Saad" userId="8808a08a93e23a75" providerId="LiveId" clId="{D945CEAF-1622-4286-AAB2-11908773EF45}" dt="2021-08-10T16:53:05.082" v="2624" actId="26606"/>
          <ac:spMkLst>
            <pc:docMk/>
            <pc:sldMk cId="2548856848" sldId="296"/>
            <ac:spMk id="2" creationId="{0EADFECB-E3D6-41C0-ADF2-6B89AB30DC71}"/>
          </ac:spMkLst>
        </pc:spChg>
        <pc:spChg chg="del">
          <ac:chgData name="Motaz Saad" userId="8808a08a93e23a75" providerId="LiveId" clId="{D945CEAF-1622-4286-AAB2-11908773EF45}" dt="2021-08-10T16:53:00.182" v="2621" actId="931"/>
          <ac:spMkLst>
            <pc:docMk/>
            <pc:sldMk cId="2548856848" sldId="296"/>
            <ac:spMk id="3" creationId="{32290674-5496-411E-A5B7-CE28F7F6A54F}"/>
          </ac:spMkLst>
        </pc:spChg>
        <pc:spChg chg="mod">
          <ac:chgData name="Motaz Saad" userId="8808a08a93e23a75" providerId="LiveId" clId="{D945CEAF-1622-4286-AAB2-11908773EF45}" dt="2021-08-10T16:53:05.082" v="2624" actId="26606"/>
          <ac:spMkLst>
            <pc:docMk/>
            <pc:sldMk cId="2548856848" sldId="296"/>
            <ac:spMk id="4" creationId="{1FC39D3F-AA73-4982-90A3-5441DFBBE8AE}"/>
          </ac:spMkLst>
        </pc:spChg>
        <pc:spChg chg="add mod">
          <ac:chgData name="Motaz Saad" userId="8808a08a93e23a75" providerId="LiveId" clId="{D945CEAF-1622-4286-AAB2-11908773EF45}" dt="2021-08-10T16:53:05.082" v="2624" actId="26606"/>
          <ac:spMkLst>
            <pc:docMk/>
            <pc:sldMk cId="2548856848" sldId="296"/>
            <ac:spMk id="7" creationId="{85A7831F-AC1A-4578-86FE-5B42BA907BA6}"/>
          </ac:spMkLst>
        </pc:spChg>
        <pc:spChg chg="add">
          <ac:chgData name="Motaz Saad" userId="8808a08a93e23a75" providerId="LiveId" clId="{D945CEAF-1622-4286-AAB2-11908773EF45}" dt="2021-08-10T16:53:05.082" v="2624" actId="26606"/>
          <ac:spMkLst>
            <pc:docMk/>
            <pc:sldMk cId="2548856848" sldId="296"/>
            <ac:spMk id="12" creationId="{AB8C311F-7253-4AED-9701-7FC0708C41C7}"/>
          </ac:spMkLst>
        </pc:spChg>
        <pc:spChg chg="add">
          <ac:chgData name="Motaz Saad" userId="8808a08a93e23a75" providerId="LiveId" clId="{D945CEAF-1622-4286-AAB2-11908773EF45}" dt="2021-08-10T16:53:05.082" v="2624" actId="26606"/>
          <ac:spMkLst>
            <pc:docMk/>
            <pc:sldMk cId="2548856848" sldId="296"/>
            <ac:spMk id="14" creationId="{E2384209-CB15-4CDF-9D31-C44FD9A3F20D}"/>
          </ac:spMkLst>
        </pc:spChg>
        <pc:spChg chg="add">
          <ac:chgData name="Motaz Saad" userId="8808a08a93e23a75" providerId="LiveId" clId="{D945CEAF-1622-4286-AAB2-11908773EF45}" dt="2021-08-10T16:53:05.082" v="2624" actId="26606"/>
          <ac:spMkLst>
            <pc:docMk/>
            <pc:sldMk cId="2548856848" sldId="296"/>
            <ac:spMk id="16" creationId="{2633B3B5-CC90-43F0-8714-D31D1F3F0209}"/>
          </ac:spMkLst>
        </pc:spChg>
        <pc:spChg chg="add">
          <ac:chgData name="Motaz Saad" userId="8808a08a93e23a75" providerId="LiveId" clId="{D945CEAF-1622-4286-AAB2-11908773EF45}" dt="2021-08-10T16:53:05.082" v="2624" actId="26606"/>
          <ac:spMkLst>
            <pc:docMk/>
            <pc:sldMk cId="2548856848" sldId="296"/>
            <ac:spMk id="18" creationId="{A8D57A06-A426-446D-B02C-A2DC6B62E45E}"/>
          </ac:spMkLst>
        </pc:spChg>
        <pc:picChg chg="add mod">
          <ac:chgData name="Motaz Saad" userId="8808a08a93e23a75" providerId="LiveId" clId="{D945CEAF-1622-4286-AAB2-11908773EF45}" dt="2021-08-10T16:53:05.082" v="2624" actId="26606"/>
          <ac:picMkLst>
            <pc:docMk/>
            <pc:sldMk cId="2548856848" sldId="296"/>
            <ac:picMk id="6" creationId="{CB8A90EB-9D30-4133-9F59-F10030987665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BDA258-E8B8-419A-A92F-EEC059398A9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7B0274-853C-43D6-9EE0-55CD6CA282C7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A programming language is a thinking tool that you can use to realize your ideas </a:t>
          </a:r>
        </a:p>
      </dgm:t>
    </dgm:pt>
    <dgm:pt modelId="{24D896A8-4336-44D8-A01F-A65AB027E8A7}" type="parTrans" cxnId="{4514F8C9-659B-4954-9A03-DDB0F99D2A82}">
      <dgm:prSet/>
      <dgm:spPr/>
      <dgm:t>
        <a:bodyPr/>
        <a:lstStyle/>
        <a:p>
          <a:endParaRPr lang="en-US"/>
        </a:p>
      </dgm:t>
    </dgm:pt>
    <dgm:pt modelId="{D5F5E25B-D31C-4927-BB8A-F1D2CC521110}" type="sibTrans" cxnId="{4514F8C9-659B-4954-9A03-DDB0F99D2A82}">
      <dgm:prSet/>
      <dgm:spPr/>
      <dgm:t>
        <a:bodyPr/>
        <a:lstStyle/>
        <a:p>
          <a:endParaRPr lang="en-US"/>
        </a:p>
      </dgm:t>
    </dgm:pt>
    <dgm:pt modelId="{FFB61B77-FB5D-44D7-8E06-58F8A2EA8984}">
      <dgm:prSet/>
      <dgm:spPr>
        <a:solidFill>
          <a:schemeClr val="accent2"/>
        </a:solidFill>
      </dgm:spPr>
      <dgm:t>
        <a:bodyPr/>
        <a:lstStyle/>
        <a:p>
          <a:r>
            <a:rPr lang="en-US" dirty="0"/>
            <a:t>Python is a language (like English, French, Spanish, …) that you use it to speak to machines and tell them what to do </a:t>
          </a:r>
        </a:p>
        <a:p>
          <a:endParaRPr lang="en-US" dirty="0"/>
        </a:p>
      </dgm:t>
    </dgm:pt>
    <dgm:pt modelId="{A2F240B1-D409-4D5E-B1F0-8B3BCEC451AB}" type="parTrans" cxnId="{FECF4870-A334-4936-87D8-1D5F28C1F982}">
      <dgm:prSet/>
      <dgm:spPr/>
      <dgm:t>
        <a:bodyPr/>
        <a:lstStyle/>
        <a:p>
          <a:endParaRPr lang="en-US"/>
        </a:p>
      </dgm:t>
    </dgm:pt>
    <dgm:pt modelId="{4B6C0D3F-CA1E-435E-BE94-7023A9C58E5F}" type="sibTrans" cxnId="{FECF4870-A334-4936-87D8-1D5F28C1F982}">
      <dgm:prSet/>
      <dgm:spPr/>
      <dgm:t>
        <a:bodyPr/>
        <a:lstStyle/>
        <a:p>
          <a:endParaRPr lang="en-US"/>
        </a:p>
      </dgm:t>
    </dgm:pt>
    <dgm:pt modelId="{BE29902D-0404-447C-86B3-FE23247C0AF8}">
      <dgm:prSet/>
      <dgm:spPr>
        <a:solidFill>
          <a:schemeClr val="accent2"/>
        </a:solidFill>
      </dgm:spPr>
      <dgm:t>
        <a:bodyPr/>
        <a:lstStyle/>
        <a:p>
          <a:r>
            <a:rPr lang="en-US"/>
            <a:t>To be fluent in Python, you should practice and speak python everyday </a:t>
          </a:r>
          <a:r>
            <a:rPr lang="en-US">
              <a:sym typeface="Wingdings" panose="05000000000000000000" pitchFamily="2" charset="2"/>
            </a:rPr>
            <a:t></a:t>
          </a:r>
          <a:r>
            <a:rPr lang="en-US"/>
            <a:t> </a:t>
          </a:r>
        </a:p>
      </dgm:t>
    </dgm:pt>
    <dgm:pt modelId="{C4DACD60-23C5-4B51-831E-79BA6903BC34}" type="parTrans" cxnId="{20C3926F-3FCF-4A05-99E0-484DC229F601}">
      <dgm:prSet/>
      <dgm:spPr/>
      <dgm:t>
        <a:bodyPr/>
        <a:lstStyle/>
        <a:p>
          <a:endParaRPr lang="en-US"/>
        </a:p>
      </dgm:t>
    </dgm:pt>
    <dgm:pt modelId="{647556C9-6840-4ED6-980E-F883FAC0097B}" type="sibTrans" cxnId="{20C3926F-3FCF-4A05-99E0-484DC229F601}">
      <dgm:prSet/>
      <dgm:spPr/>
      <dgm:t>
        <a:bodyPr/>
        <a:lstStyle/>
        <a:p>
          <a:endParaRPr lang="en-US"/>
        </a:p>
      </dgm:t>
    </dgm:pt>
    <dgm:pt modelId="{F61843B6-F735-4B65-BA2D-67C6FF3BBC5D}" type="pres">
      <dgm:prSet presAssocID="{77BDA258-E8B8-419A-A92F-EEC059398A9E}" presName="linear" presStyleCnt="0">
        <dgm:presLayoutVars>
          <dgm:animLvl val="lvl"/>
          <dgm:resizeHandles val="exact"/>
        </dgm:presLayoutVars>
      </dgm:prSet>
      <dgm:spPr/>
    </dgm:pt>
    <dgm:pt modelId="{D19D07D8-078A-4CA9-B334-33358F1CBE10}" type="pres">
      <dgm:prSet presAssocID="{1D7B0274-853C-43D6-9EE0-55CD6CA282C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59C5A03-F007-43DA-92C1-2531922D40A7}" type="pres">
      <dgm:prSet presAssocID="{D5F5E25B-D31C-4927-BB8A-F1D2CC521110}" presName="spacer" presStyleCnt="0"/>
      <dgm:spPr/>
    </dgm:pt>
    <dgm:pt modelId="{E3073EC0-F080-4491-9049-8DC6422BFF88}" type="pres">
      <dgm:prSet presAssocID="{FFB61B77-FB5D-44D7-8E06-58F8A2EA898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CFDD228-280D-49C8-B4E1-4A468556E72B}" type="pres">
      <dgm:prSet presAssocID="{4B6C0D3F-CA1E-435E-BE94-7023A9C58E5F}" presName="spacer" presStyleCnt="0"/>
      <dgm:spPr/>
    </dgm:pt>
    <dgm:pt modelId="{2D6346D8-69A8-443E-8D59-B5C9030D8619}" type="pres">
      <dgm:prSet presAssocID="{BE29902D-0404-447C-86B3-FE23247C0AF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89CDC1B-5F94-44A0-B26A-9D961E498AF0}" type="presOf" srcId="{FFB61B77-FB5D-44D7-8E06-58F8A2EA8984}" destId="{E3073EC0-F080-4491-9049-8DC6422BFF88}" srcOrd="0" destOrd="0" presId="urn:microsoft.com/office/officeart/2005/8/layout/vList2"/>
    <dgm:cxn modelId="{08DD1828-F2A9-4EEF-8C3D-A046EE84741F}" type="presOf" srcId="{BE29902D-0404-447C-86B3-FE23247C0AF8}" destId="{2D6346D8-69A8-443E-8D59-B5C9030D8619}" srcOrd="0" destOrd="0" presId="urn:microsoft.com/office/officeart/2005/8/layout/vList2"/>
    <dgm:cxn modelId="{20C3926F-3FCF-4A05-99E0-484DC229F601}" srcId="{77BDA258-E8B8-419A-A92F-EEC059398A9E}" destId="{BE29902D-0404-447C-86B3-FE23247C0AF8}" srcOrd="2" destOrd="0" parTransId="{C4DACD60-23C5-4B51-831E-79BA6903BC34}" sibTransId="{647556C9-6840-4ED6-980E-F883FAC0097B}"/>
    <dgm:cxn modelId="{FECF4870-A334-4936-87D8-1D5F28C1F982}" srcId="{77BDA258-E8B8-419A-A92F-EEC059398A9E}" destId="{FFB61B77-FB5D-44D7-8E06-58F8A2EA8984}" srcOrd="1" destOrd="0" parTransId="{A2F240B1-D409-4D5E-B1F0-8B3BCEC451AB}" sibTransId="{4B6C0D3F-CA1E-435E-BE94-7023A9C58E5F}"/>
    <dgm:cxn modelId="{30F58B55-6B56-4BA6-A21C-437BC497596D}" type="presOf" srcId="{77BDA258-E8B8-419A-A92F-EEC059398A9E}" destId="{F61843B6-F735-4B65-BA2D-67C6FF3BBC5D}" srcOrd="0" destOrd="0" presId="urn:microsoft.com/office/officeart/2005/8/layout/vList2"/>
    <dgm:cxn modelId="{8F2F908C-60DB-40D5-8538-C21192E53A4C}" type="presOf" srcId="{1D7B0274-853C-43D6-9EE0-55CD6CA282C7}" destId="{D19D07D8-078A-4CA9-B334-33358F1CBE10}" srcOrd="0" destOrd="0" presId="urn:microsoft.com/office/officeart/2005/8/layout/vList2"/>
    <dgm:cxn modelId="{4514F8C9-659B-4954-9A03-DDB0F99D2A82}" srcId="{77BDA258-E8B8-419A-A92F-EEC059398A9E}" destId="{1D7B0274-853C-43D6-9EE0-55CD6CA282C7}" srcOrd="0" destOrd="0" parTransId="{24D896A8-4336-44D8-A01F-A65AB027E8A7}" sibTransId="{D5F5E25B-D31C-4927-BB8A-F1D2CC521110}"/>
    <dgm:cxn modelId="{1FE2BA46-7A63-4C83-864C-4228D08E7B1A}" type="presParOf" srcId="{F61843B6-F735-4B65-BA2D-67C6FF3BBC5D}" destId="{D19D07D8-078A-4CA9-B334-33358F1CBE10}" srcOrd="0" destOrd="0" presId="urn:microsoft.com/office/officeart/2005/8/layout/vList2"/>
    <dgm:cxn modelId="{A9D855E4-D36D-4A76-AD58-2E23A16EEC78}" type="presParOf" srcId="{F61843B6-F735-4B65-BA2D-67C6FF3BBC5D}" destId="{159C5A03-F007-43DA-92C1-2531922D40A7}" srcOrd="1" destOrd="0" presId="urn:microsoft.com/office/officeart/2005/8/layout/vList2"/>
    <dgm:cxn modelId="{EBC37C1C-14ED-4C7C-A2CA-927DC43B61C6}" type="presParOf" srcId="{F61843B6-F735-4B65-BA2D-67C6FF3BBC5D}" destId="{E3073EC0-F080-4491-9049-8DC6422BFF88}" srcOrd="2" destOrd="0" presId="urn:microsoft.com/office/officeart/2005/8/layout/vList2"/>
    <dgm:cxn modelId="{8B6C052D-6429-4B2D-8479-54CBFBDFA013}" type="presParOf" srcId="{F61843B6-F735-4B65-BA2D-67C6FF3BBC5D}" destId="{9CFDD228-280D-49C8-B4E1-4A468556E72B}" srcOrd="3" destOrd="0" presId="urn:microsoft.com/office/officeart/2005/8/layout/vList2"/>
    <dgm:cxn modelId="{0BAE4D88-B626-4796-B3EE-76512F8D623C}" type="presParOf" srcId="{F61843B6-F735-4B65-BA2D-67C6FF3BBC5D}" destId="{2D6346D8-69A8-443E-8D59-B5C9030D8619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FD66C0-B405-49F8-8074-F9F48C2522BD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A189322-C2A8-4616-8F40-F2B50E5D6FBB}">
      <dgm:prSet/>
      <dgm:spPr/>
      <dgm:t>
        <a:bodyPr/>
        <a:lstStyle/>
        <a:p>
          <a:r>
            <a:rPr lang="en-US"/>
            <a:t>Easy</a:t>
          </a:r>
        </a:p>
      </dgm:t>
    </dgm:pt>
    <dgm:pt modelId="{922C808C-692E-4055-B6BB-DE477F376675}" type="parTrans" cxnId="{566EF550-D6B9-4F38-88FC-52EFA733BF28}">
      <dgm:prSet/>
      <dgm:spPr/>
      <dgm:t>
        <a:bodyPr/>
        <a:lstStyle/>
        <a:p>
          <a:endParaRPr lang="en-US"/>
        </a:p>
      </dgm:t>
    </dgm:pt>
    <dgm:pt modelId="{D15FCEF8-842E-4662-80E6-3E03431FCCED}" type="sibTrans" cxnId="{566EF550-D6B9-4F38-88FC-52EFA733BF28}">
      <dgm:prSet/>
      <dgm:spPr/>
      <dgm:t>
        <a:bodyPr/>
        <a:lstStyle/>
        <a:p>
          <a:endParaRPr lang="en-US"/>
        </a:p>
      </dgm:t>
    </dgm:pt>
    <dgm:pt modelId="{7D0EE188-EF75-48D7-8E43-14CE29204A3F}">
      <dgm:prSet/>
      <dgm:spPr/>
      <dgm:t>
        <a:bodyPr/>
        <a:lstStyle/>
        <a:p>
          <a:r>
            <a:rPr lang="en-US"/>
            <a:t>High level</a:t>
          </a:r>
        </a:p>
      </dgm:t>
    </dgm:pt>
    <dgm:pt modelId="{232952E5-C11B-4A8D-8184-BDD1F92A5946}" type="parTrans" cxnId="{6CD45FC9-E1B6-466D-B6D6-812D7BB34B2E}">
      <dgm:prSet/>
      <dgm:spPr/>
      <dgm:t>
        <a:bodyPr/>
        <a:lstStyle/>
        <a:p>
          <a:endParaRPr lang="en-US"/>
        </a:p>
      </dgm:t>
    </dgm:pt>
    <dgm:pt modelId="{AA67F210-1761-478C-96FC-56B82866BD05}" type="sibTrans" cxnId="{6CD45FC9-E1B6-466D-B6D6-812D7BB34B2E}">
      <dgm:prSet/>
      <dgm:spPr/>
      <dgm:t>
        <a:bodyPr/>
        <a:lstStyle/>
        <a:p>
          <a:endParaRPr lang="en-US"/>
        </a:p>
      </dgm:t>
    </dgm:pt>
    <dgm:pt modelId="{EEED3357-76D2-4B9D-BF65-81FAA8831C54}">
      <dgm:prSet/>
      <dgm:spPr/>
      <dgm:t>
        <a:bodyPr/>
        <a:lstStyle/>
        <a:p>
          <a:r>
            <a:rPr lang="en-US"/>
            <a:t>Open source </a:t>
          </a:r>
        </a:p>
      </dgm:t>
    </dgm:pt>
    <dgm:pt modelId="{77653804-C36D-4715-BF24-07C486E101C0}" type="parTrans" cxnId="{91325E7E-EFBE-4DFB-BE08-2BC78721D41D}">
      <dgm:prSet/>
      <dgm:spPr/>
      <dgm:t>
        <a:bodyPr/>
        <a:lstStyle/>
        <a:p>
          <a:endParaRPr lang="en-US"/>
        </a:p>
      </dgm:t>
    </dgm:pt>
    <dgm:pt modelId="{93415F70-38B0-41E0-B596-BF2DD4780D7A}" type="sibTrans" cxnId="{91325E7E-EFBE-4DFB-BE08-2BC78721D41D}">
      <dgm:prSet/>
      <dgm:spPr/>
      <dgm:t>
        <a:bodyPr/>
        <a:lstStyle/>
        <a:p>
          <a:endParaRPr lang="en-US"/>
        </a:p>
      </dgm:t>
    </dgm:pt>
    <dgm:pt modelId="{86AC2152-1549-45D8-A2AB-3E2F34B0A874}">
      <dgm:prSet/>
      <dgm:spPr/>
      <dgm:t>
        <a:bodyPr/>
        <a:lstStyle/>
        <a:p>
          <a:r>
            <a:rPr lang="en-US"/>
            <a:t>Portable </a:t>
          </a:r>
        </a:p>
      </dgm:t>
    </dgm:pt>
    <dgm:pt modelId="{65DDB93C-6FDD-4052-AFF5-071EA97DC3B1}" type="parTrans" cxnId="{B4CDFB0C-7B05-4397-83C5-3C688C24C686}">
      <dgm:prSet/>
      <dgm:spPr/>
      <dgm:t>
        <a:bodyPr/>
        <a:lstStyle/>
        <a:p>
          <a:endParaRPr lang="en-US"/>
        </a:p>
      </dgm:t>
    </dgm:pt>
    <dgm:pt modelId="{91C14E1B-3B21-4FB6-8224-DC126F966FF7}" type="sibTrans" cxnId="{B4CDFB0C-7B05-4397-83C5-3C688C24C686}">
      <dgm:prSet/>
      <dgm:spPr/>
      <dgm:t>
        <a:bodyPr/>
        <a:lstStyle/>
        <a:p>
          <a:endParaRPr lang="en-US"/>
        </a:p>
      </dgm:t>
    </dgm:pt>
    <dgm:pt modelId="{5BBC4711-10AF-44C9-AECE-6CE8EB7D3CB4}">
      <dgm:prSet/>
      <dgm:spPr/>
      <dgm:t>
        <a:bodyPr/>
        <a:lstStyle/>
        <a:p>
          <a:r>
            <a:rPr lang="en-US"/>
            <a:t>Interpreted </a:t>
          </a:r>
        </a:p>
      </dgm:t>
    </dgm:pt>
    <dgm:pt modelId="{0302972E-5424-4ACB-9695-2F1FFA08A4FB}" type="parTrans" cxnId="{4B9A1B3E-9A73-4BE8-8BEF-69F10429BC96}">
      <dgm:prSet/>
      <dgm:spPr/>
      <dgm:t>
        <a:bodyPr/>
        <a:lstStyle/>
        <a:p>
          <a:endParaRPr lang="en-US"/>
        </a:p>
      </dgm:t>
    </dgm:pt>
    <dgm:pt modelId="{382EEE4A-9E2D-4233-96D2-00C0A715697E}" type="sibTrans" cxnId="{4B9A1B3E-9A73-4BE8-8BEF-69F10429BC96}">
      <dgm:prSet/>
      <dgm:spPr/>
      <dgm:t>
        <a:bodyPr/>
        <a:lstStyle/>
        <a:p>
          <a:endParaRPr lang="en-US"/>
        </a:p>
      </dgm:t>
    </dgm:pt>
    <dgm:pt modelId="{5068C5EB-036C-416C-9D03-98D9F7C573A5}">
      <dgm:prSet/>
      <dgm:spPr/>
      <dgm:t>
        <a:bodyPr/>
        <a:lstStyle/>
        <a:p>
          <a:r>
            <a:rPr lang="en-US"/>
            <a:t>Object oriented </a:t>
          </a:r>
        </a:p>
      </dgm:t>
    </dgm:pt>
    <dgm:pt modelId="{57FB5FB2-CBFA-497B-BF50-F5A2A50CFFF2}" type="parTrans" cxnId="{69BD1316-1CB6-49D4-995E-D4194B42A3B4}">
      <dgm:prSet/>
      <dgm:spPr/>
      <dgm:t>
        <a:bodyPr/>
        <a:lstStyle/>
        <a:p>
          <a:endParaRPr lang="en-US"/>
        </a:p>
      </dgm:t>
    </dgm:pt>
    <dgm:pt modelId="{1F6A26CB-F630-41BD-9A41-36415233AA43}" type="sibTrans" cxnId="{69BD1316-1CB6-49D4-995E-D4194B42A3B4}">
      <dgm:prSet/>
      <dgm:spPr/>
      <dgm:t>
        <a:bodyPr/>
        <a:lstStyle/>
        <a:p>
          <a:endParaRPr lang="en-US"/>
        </a:p>
      </dgm:t>
    </dgm:pt>
    <dgm:pt modelId="{F3BA43FB-4800-45F0-86B9-87BC75862395}">
      <dgm:prSet/>
      <dgm:spPr/>
      <dgm:t>
        <a:bodyPr/>
        <a:lstStyle/>
        <a:p>
          <a:r>
            <a:rPr lang="en-US"/>
            <a:t>Extensible </a:t>
          </a:r>
        </a:p>
      </dgm:t>
    </dgm:pt>
    <dgm:pt modelId="{871D0DC2-C921-47FE-94A4-9CF5831BE7D1}" type="parTrans" cxnId="{07BF27D0-EEFF-4692-9913-2C0686C266DC}">
      <dgm:prSet/>
      <dgm:spPr/>
      <dgm:t>
        <a:bodyPr/>
        <a:lstStyle/>
        <a:p>
          <a:endParaRPr lang="en-US"/>
        </a:p>
      </dgm:t>
    </dgm:pt>
    <dgm:pt modelId="{776FD44F-4515-4982-BDF1-89932D6DC48A}" type="sibTrans" cxnId="{07BF27D0-EEFF-4692-9913-2C0686C266DC}">
      <dgm:prSet/>
      <dgm:spPr/>
      <dgm:t>
        <a:bodyPr/>
        <a:lstStyle/>
        <a:p>
          <a:endParaRPr lang="en-US"/>
        </a:p>
      </dgm:t>
    </dgm:pt>
    <dgm:pt modelId="{F8F51248-3B2D-4560-B904-33AD9419BA3E}">
      <dgm:prSet/>
      <dgm:spPr/>
      <dgm:t>
        <a:bodyPr/>
        <a:lstStyle/>
        <a:p>
          <a:r>
            <a:rPr lang="en-US"/>
            <a:t>Large standard libraries </a:t>
          </a:r>
        </a:p>
      </dgm:t>
    </dgm:pt>
    <dgm:pt modelId="{55FEEEEE-698E-4F40-B193-0E181B4D536B}" type="parTrans" cxnId="{D7323C3A-22C3-4C54-A8EE-D23ADB73EAE7}">
      <dgm:prSet/>
      <dgm:spPr/>
      <dgm:t>
        <a:bodyPr/>
        <a:lstStyle/>
        <a:p>
          <a:endParaRPr lang="en-US"/>
        </a:p>
      </dgm:t>
    </dgm:pt>
    <dgm:pt modelId="{67656B4C-B306-43D4-BA41-90037CE8CDD6}" type="sibTrans" cxnId="{D7323C3A-22C3-4C54-A8EE-D23ADB73EAE7}">
      <dgm:prSet/>
      <dgm:spPr/>
      <dgm:t>
        <a:bodyPr/>
        <a:lstStyle/>
        <a:p>
          <a:endParaRPr lang="en-US"/>
        </a:p>
      </dgm:t>
    </dgm:pt>
    <dgm:pt modelId="{3297596E-9EC4-4B67-80EF-AD9A5C5BDA69}" type="pres">
      <dgm:prSet presAssocID="{96FD66C0-B405-49F8-8074-F9F48C2522BD}" presName="diagram" presStyleCnt="0">
        <dgm:presLayoutVars>
          <dgm:dir/>
          <dgm:resizeHandles val="exact"/>
        </dgm:presLayoutVars>
      </dgm:prSet>
      <dgm:spPr/>
    </dgm:pt>
    <dgm:pt modelId="{D450F22C-2760-442B-A9BE-46C40D6D2BB9}" type="pres">
      <dgm:prSet presAssocID="{EA189322-C2A8-4616-8F40-F2B50E5D6FBB}" presName="node" presStyleLbl="node1" presStyleIdx="0" presStyleCnt="8">
        <dgm:presLayoutVars>
          <dgm:bulletEnabled val="1"/>
        </dgm:presLayoutVars>
      </dgm:prSet>
      <dgm:spPr/>
    </dgm:pt>
    <dgm:pt modelId="{BC61E466-3980-411F-BE52-AB3ABAD39C74}" type="pres">
      <dgm:prSet presAssocID="{D15FCEF8-842E-4662-80E6-3E03431FCCED}" presName="sibTrans" presStyleCnt="0"/>
      <dgm:spPr/>
    </dgm:pt>
    <dgm:pt modelId="{0D918EA4-0960-4E84-B4AD-BA7B2473E759}" type="pres">
      <dgm:prSet presAssocID="{7D0EE188-EF75-48D7-8E43-14CE29204A3F}" presName="node" presStyleLbl="node1" presStyleIdx="1" presStyleCnt="8">
        <dgm:presLayoutVars>
          <dgm:bulletEnabled val="1"/>
        </dgm:presLayoutVars>
      </dgm:prSet>
      <dgm:spPr/>
    </dgm:pt>
    <dgm:pt modelId="{9F17F530-90FA-45D5-8866-98B2D4B71030}" type="pres">
      <dgm:prSet presAssocID="{AA67F210-1761-478C-96FC-56B82866BD05}" presName="sibTrans" presStyleCnt="0"/>
      <dgm:spPr/>
    </dgm:pt>
    <dgm:pt modelId="{F079BE07-FEA3-46C1-B64A-047384874553}" type="pres">
      <dgm:prSet presAssocID="{EEED3357-76D2-4B9D-BF65-81FAA8831C54}" presName="node" presStyleLbl="node1" presStyleIdx="2" presStyleCnt="8">
        <dgm:presLayoutVars>
          <dgm:bulletEnabled val="1"/>
        </dgm:presLayoutVars>
      </dgm:prSet>
      <dgm:spPr/>
    </dgm:pt>
    <dgm:pt modelId="{EDB30CDE-E29F-483B-96CD-A3C5534D8862}" type="pres">
      <dgm:prSet presAssocID="{93415F70-38B0-41E0-B596-BF2DD4780D7A}" presName="sibTrans" presStyleCnt="0"/>
      <dgm:spPr/>
    </dgm:pt>
    <dgm:pt modelId="{067F89C1-ECB7-40B2-9F43-55A45B0D4B70}" type="pres">
      <dgm:prSet presAssocID="{86AC2152-1549-45D8-A2AB-3E2F34B0A874}" presName="node" presStyleLbl="node1" presStyleIdx="3" presStyleCnt="8">
        <dgm:presLayoutVars>
          <dgm:bulletEnabled val="1"/>
        </dgm:presLayoutVars>
      </dgm:prSet>
      <dgm:spPr/>
    </dgm:pt>
    <dgm:pt modelId="{05EA93FC-977E-4C1B-A7F3-5755575E8209}" type="pres">
      <dgm:prSet presAssocID="{91C14E1B-3B21-4FB6-8224-DC126F966FF7}" presName="sibTrans" presStyleCnt="0"/>
      <dgm:spPr/>
    </dgm:pt>
    <dgm:pt modelId="{74C74C8C-4E41-433D-B7CE-C603A0891A61}" type="pres">
      <dgm:prSet presAssocID="{5BBC4711-10AF-44C9-AECE-6CE8EB7D3CB4}" presName="node" presStyleLbl="node1" presStyleIdx="4" presStyleCnt="8">
        <dgm:presLayoutVars>
          <dgm:bulletEnabled val="1"/>
        </dgm:presLayoutVars>
      </dgm:prSet>
      <dgm:spPr/>
    </dgm:pt>
    <dgm:pt modelId="{3AB0DD5F-1E0F-42EE-A3C0-27918F909134}" type="pres">
      <dgm:prSet presAssocID="{382EEE4A-9E2D-4233-96D2-00C0A715697E}" presName="sibTrans" presStyleCnt="0"/>
      <dgm:spPr/>
    </dgm:pt>
    <dgm:pt modelId="{FFD4EC9C-E3DD-47D7-98B8-62FCEB190264}" type="pres">
      <dgm:prSet presAssocID="{5068C5EB-036C-416C-9D03-98D9F7C573A5}" presName="node" presStyleLbl="node1" presStyleIdx="5" presStyleCnt="8">
        <dgm:presLayoutVars>
          <dgm:bulletEnabled val="1"/>
        </dgm:presLayoutVars>
      </dgm:prSet>
      <dgm:spPr/>
    </dgm:pt>
    <dgm:pt modelId="{DDD6DB58-8B0C-45EE-9DA1-A9653A3A6FDC}" type="pres">
      <dgm:prSet presAssocID="{1F6A26CB-F630-41BD-9A41-36415233AA43}" presName="sibTrans" presStyleCnt="0"/>
      <dgm:spPr/>
    </dgm:pt>
    <dgm:pt modelId="{BAF091A3-C544-4EC5-AE48-8C2CF0EA8AE1}" type="pres">
      <dgm:prSet presAssocID="{F3BA43FB-4800-45F0-86B9-87BC75862395}" presName="node" presStyleLbl="node1" presStyleIdx="6" presStyleCnt="8">
        <dgm:presLayoutVars>
          <dgm:bulletEnabled val="1"/>
        </dgm:presLayoutVars>
      </dgm:prSet>
      <dgm:spPr/>
    </dgm:pt>
    <dgm:pt modelId="{C0436C9F-FCA7-4BBD-8DB9-BE87F0257FB7}" type="pres">
      <dgm:prSet presAssocID="{776FD44F-4515-4982-BDF1-89932D6DC48A}" presName="sibTrans" presStyleCnt="0"/>
      <dgm:spPr/>
    </dgm:pt>
    <dgm:pt modelId="{3B63871B-74D9-459B-B8D4-2245D7D58302}" type="pres">
      <dgm:prSet presAssocID="{F8F51248-3B2D-4560-B904-33AD9419BA3E}" presName="node" presStyleLbl="node1" presStyleIdx="7" presStyleCnt="8">
        <dgm:presLayoutVars>
          <dgm:bulletEnabled val="1"/>
        </dgm:presLayoutVars>
      </dgm:prSet>
      <dgm:spPr/>
    </dgm:pt>
  </dgm:ptLst>
  <dgm:cxnLst>
    <dgm:cxn modelId="{D3ABB00B-D727-4744-8DEB-820B34B9D47F}" type="presOf" srcId="{EEED3357-76D2-4B9D-BF65-81FAA8831C54}" destId="{F079BE07-FEA3-46C1-B64A-047384874553}" srcOrd="0" destOrd="0" presId="urn:microsoft.com/office/officeart/2005/8/layout/default"/>
    <dgm:cxn modelId="{B4CDFB0C-7B05-4397-83C5-3C688C24C686}" srcId="{96FD66C0-B405-49F8-8074-F9F48C2522BD}" destId="{86AC2152-1549-45D8-A2AB-3E2F34B0A874}" srcOrd="3" destOrd="0" parTransId="{65DDB93C-6FDD-4052-AFF5-071EA97DC3B1}" sibTransId="{91C14E1B-3B21-4FB6-8224-DC126F966FF7}"/>
    <dgm:cxn modelId="{69BD1316-1CB6-49D4-995E-D4194B42A3B4}" srcId="{96FD66C0-B405-49F8-8074-F9F48C2522BD}" destId="{5068C5EB-036C-416C-9D03-98D9F7C573A5}" srcOrd="5" destOrd="0" parTransId="{57FB5FB2-CBFA-497B-BF50-F5A2A50CFFF2}" sibTransId="{1F6A26CB-F630-41BD-9A41-36415233AA43}"/>
    <dgm:cxn modelId="{D7323C3A-22C3-4C54-A8EE-D23ADB73EAE7}" srcId="{96FD66C0-B405-49F8-8074-F9F48C2522BD}" destId="{F8F51248-3B2D-4560-B904-33AD9419BA3E}" srcOrd="7" destOrd="0" parTransId="{55FEEEEE-698E-4F40-B193-0E181B4D536B}" sibTransId="{67656B4C-B306-43D4-BA41-90037CE8CDD6}"/>
    <dgm:cxn modelId="{4B9A1B3E-9A73-4BE8-8BEF-69F10429BC96}" srcId="{96FD66C0-B405-49F8-8074-F9F48C2522BD}" destId="{5BBC4711-10AF-44C9-AECE-6CE8EB7D3CB4}" srcOrd="4" destOrd="0" parTransId="{0302972E-5424-4ACB-9695-2F1FFA08A4FB}" sibTransId="{382EEE4A-9E2D-4233-96D2-00C0A715697E}"/>
    <dgm:cxn modelId="{43A6A15C-518E-45FD-A01E-DDD9442633E9}" type="presOf" srcId="{EA189322-C2A8-4616-8F40-F2B50E5D6FBB}" destId="{D450F22C-2760-442B-A9BE-46C40D6D2BB9}" srcOrd="0" destOrd="0" presId="urn:microsoft.com/office/officeart/2005/8/layout/default"/>
    <dgm:cxn modelId="{461DAE4B-3527-4BB1-952D-4367D05529D9}" type="presOf" srcId="{96FD66C0-B405-49F8-8074-F9F48C2522BD}" destId="{3297596E-9EC4-4B67-80EF-AD9A5C5BDA69}" srcOrd="0" destOrd="0" presId="urn:microsoft.com/office/officeart/2005/8/layout/default"/>
    <dgm:cxn modelId="{9D6D164C-1942-4AB0-B686-DDC69A846253}" type="presOf" srcId="{F8F51248-3B2D-4560-B904-33AD9419BA3E}" destId="{3B63871B-74D9-459B-B8D4-2245D7D58302}" srcOrd="0" destOrd="0" presId="urn:microsoft.com/office/officeart/2005/8/layout/default"/>
    <dgm:cxn modelId="{4C8B506C-92C6-43C2-9EE1-4FD65808E469}" type="presOf" srcId="{5BBC4711-10AF-44C9-AECE-6CE8EB7D3CB4}" destId="{74C74C8C-4E41-433D-B7CE-C603A0891A61}" srcOrd="0" destOrd="0" presId="urn:microsoft.com/office/officeart/2005/8/layout/default"/>
    <dgm:cxn modelId="{566EF550-D6B9-4F38-88FC-52EFA733BF28}" srcId="{96FD66C0-B405-49F8-8074-F9F48C2522BD}" destId="{EA189322-C2A8-4616-8F40-F2B50E5D6FBB}" srcOrd="0" destOrd="0" parTransId="{922C808C-692E-4055-B6BB-DE477F376675}" sibTransId="{D15FCEF8-842E-4662-80E6-3E03431FCCED}"/>
    <dgm:cxn modelId="{91325E7E-EFBE-4DFB-BE08-2BC78721D41D}" srcId="{96FD66C0-B405-49F8-8074-F9F48C2522BD}" destId="{EEED3357-76D2-4B9D-BF65-81FAA8831C54}" srcOrd="2" destOrd="0" parTransId="{77653804-C36D-4715-BF24-07C486E101C0}" sibTransId="{93415F70-38B0-41E0-B596-BF2DD4780D7A}"/>
    <dgm:cxn modelId="{A36CB9AC-4C07-4F38-890A-CFD44D605CBD}" type="presOf" srcId="{86AC2152-1549-45D8-A2AB-3E2F34B0A874}" destId="{067F89C1-ECB7-40B2-9F43-55A45B0D4B70}" srcOrd="0" destOrd="0" presId="urn:microsoft.com/office/officeart/2005/8/layout/default"/>
    <dgm:cxn modelId="{B5AF52B4-AFED-4572-8C94-3AD32426BB35}" type="presOf" srcId="{F3BA43FB-4800-45F0-86B9-87BC75862395}" destId="{BAF091A3-C544-4EC5-AE48-8C2CF0EA8AE1}" srcOrd="0" destOrd="0" presId="urn:microsoft.com/office/officeart/2005/8/layout/default"/>
    <dgm:cxn modelId="{FC103FBC-081A-403D-ADCC-5C5972A6BD3F}" type="presOf" srcId="{7D0EE188-EF75-48D7-8E43-14CE29204A3F}" destId="{0D918EA4-0960-4E84-B4AD-BA7B2473E759}" srcOrd="0" destOrd="0" presId="urn:microsoft.com/office/officeart/2005/8/layout/default"/>
    <dgm:cxn modelId="{6CD45FC9-E1B6-466D-B6D6-812D7BB34B2E}" srcId="{96FD66C0-B405-49F8-8074-F9F48C2522BD}" destId="{7D0EE188-EF75-48D7-8E43-14CE29204A3F}" srcOrd="1" destOrd="0" parTransId="{232952E5-C11B-4A8D-8184-BDD1F92A5946}" sibTransId="{AA67F210-1761-478C-96FC-56B82866BD05}"/>
    <dgm:cxn modelId="{07BF27D0-EEFF-4692-9913-2C0686C266DC}" srcId="{96FD66C0-B405-49F8-8074-F9F48C2522BD}" destId="{F3BA43FB-4800-45F0-86B9-87BC75862395}" srcOrd="6" destOrd="0" parTransId="{871D0DC2-C921-47FE-94A4-9CF5831BE7D1}" sibTransId="{776FD44F-4515-4982-BDF1-89932D6DC48A}"/>
    <dgm:cxn modelId="{ED5CB3F8-D717-4EEA-9680-E5D2C618C63B}" type="presOf" srcId="{5068C5EB-036C-416C-9D03-98D9F7C573A5}" destId="{FFD4EC9C-E3DD-47D7-98B8-62FCEB190264}" srcOrd="0" destOrd="0" presId="urn:microsoft.com/office/officeart/2005/8/layout/default"/>
    <dgm:cxn modelId="{4E2768C6-E812-4BB0-8C76-48D67650079D}" type="presParOf" srcId="{3297596E-9EC4-4B67-80EF-AD9A5C5BDA69}" destId="{D450F22C-2760-442B-A9BE-46C40D6D2BB9}" srcOrd="0" destOrd="0" presId="urn:microsoft.com/office/officeart/2005/8/layout/default"/>
    <dgm:cxn modelId="{EB21C81D-1608-47A8-ACD1-FAC4BD7BDBC9}" type="presParOf" srcId="{3297596E-9EC4-4B67-80EF-AD9A5C5BDA69}" destId="{BC61E466-3980-411F-BE52-AB3ABAD39C74}" srcOrd="1" destOrd="0" presId="urn:microsoft.com/office/officeart/2005/8/layout/default"/>
    <dgm:cxn modelId="{8AA05369-D5A7-4E8A-92EB-8E80A67E543F}" type="presParOf" srcId="{3297596E-9EC4-4B67-80EF-AD9A5C5BDA69}" destId="{0D918EA4-0960-4E84-B4AD-BA7B2473E759}" srcOrd="2" destOrd="0" presId="urn:microsoft.com/office/officeart/2005/8/layout/default"/>
    <dgm:cxn modelId="{793423F6-D865-419C-913C-7C29EAF97D67}" type="presParOf" srcId="{3297596E-9EC4-4B67-80EF-AD9A5C5BDA69}" destId="{9F17F530-90FA-45D5-8866-98B2D4B71030}" srcOrd="3" destOrd="0" presId="urn:microsoft.com/office/officeart/2005/8/layout/default"/>
    <dgm:cxn modelId="{16986979-24F5-428D-99EB-EFF8FA9FDCE8}" type="presParOf" srcId="{3297596E-9EC4-4B67-80EF-AD9A5C5BDA69}" destId="{F079BE07-FEA3-46C1-B64A-047384874553}" srcOrd="4" destOrd="0" presId="urn:microsoft.com/office/officeart/2005/8/layout/default"/>
    <dgm:cxn modelId="{D680B617-F684-4759-91F2-8237DD14310F}" type="presParOf" srcId="{3297596E-9EC4-4B67-80EF-AD9A5C5BDA69}" destId="{EDB30CDE-E29F-483B-96CD-A3C5534D8862}" srcOrd="5" destOrd="0" presId="urn:microsoft.com/office/officeart/2005/8/layout/default"/>
    <dgm:cxn modelId="{3FD0EDCB-50A2-4731-B43A-467A682D512E}" type="presParOf" srcId="{3297596E-9EC4-4B67-80EF-AD9A5C5BDA69}" destId="{067F89C1-ECB7-40B2-9F43-55A45B0D4B70}" srcOrd="6" destOrd="0" presId="urn:microsoft.com/office/officeart/2005/8/layout/default"/>
    <dgm:cxn modelId="{06E5B1F6-7472-4E74-8A70-ACD387E8A4F6}" type="presParOf" srcId="{3297596E-9EC4-4B67-80EF-AD9A5C5BDA69}" destId="{05EA93FC-977E-4C1B-A7F3-5755575E8209}" srcOrd="7" destOrd="0" presId="urn:microsoft.com/office/officeart/2005/8/layout/default"/>
    <dgm:cxn modelId="{2CE66581-6F77-4401-9B0F-6F03B3BF72D7}" type="presParOf" srcId="{3297596E-9EC4-4B67-80EF-AD9A5C5BDA69}" destId="{74C74C8C-4E41-433D-B7CE-C603A0891A61}" srcOrd="8" destOrd="0" presId="urn:microsoft.com/office/officeart/2005/8/layout/default"/>
    <dgm:cxn modelId="{AB557098-89A4-42CD-BB1B-8D48582215BC}" type="presParOf" srcId="{3297596E-9EC4-4B67-80EF-AD9A5C5BDA69}" destId="{3AB0DD5F-1E0F-42EE-A3C0-27918F909134}" srcOrd="9" destOrd="0" presId="urn:microsoft.com/office/officeart/2005/8/layout/default"/>
    <dgm:cxn modelId="{E866312B-6D58-4777-ACD3-8B4C05AB63E3}" type="presParOf" srcId="{3297596E-9EC4-4B67-80EF-AD9A5C5BDA69}" destId="{FFD4EC9C-E3DD-47D7-98B8-62FCEB190264}" srcOrd="10" destOrd="0" presId="urn:microsoft.com/office/officeart/2005/8/layout/default"/>
    <dgm:cxn modelId="{46B09847-7557-4D0D-8B99-7C5E750D0669}" type="presParOf" srcId="{3297596E-9EC4-4B67-80EF-AD9A5C5BDA69}" destId="{DDD6DB58-8B0C-45EE-9DA1-A9653A3A6FDC}" srcOrd="11" destOrd="0" presId="urn:microsoft.com/office/officeart/2005/8/layout/default"/>
    <dgm:cxn modelId="{C3301CA2-49B2-4D0E-B2B3-B01C2B851E64}" type="presParOf" srcId="{3297596E-9EC4-4B67-80EF-AD9A5C5BDA69}" destId="{BAF091A3-C544-4EC5-AE48-8C2CF0EA8AE1}" srcOrd="12" destOrd="0" presId="urn:microsoft.com/office/officeart/2005/8/layout/default"/>
    <dgm:cxn modelId="{EC2276A8-52FA-4E28-8EB9-2559634729D8}" type="presParOf" srcId="{3297596E-9EC4-4B67-80EF-AD9A5C5BDA69}" destId="{C0436C9F-FCA7-4BBD-8DB9-BE87F0257FB7}" srcOrd="13" destOrd="0" presId="urn:microsoft.com/office/officeart/2005/8/layout/default"/>
    <dgm:cxn modelId="{C45D8F48-C800-4305-B663-6183DF031842}" type="presParOf" srcId="{3297596E-9EC4-4B67-80EF-AD9A5C5BDA69}" destId="{3B63871B-74D9-459B-B8D4-2245D7D58302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4ED7B2-15E8-4B1E-AE59-F9D74895F8D7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E53B99-3E5C-4E10-8C21-9F4F2D2A7A3B}">
      <dgm:prSet phldrT="[Text]"/>
      <dgm:spPr/>
      <dgm:t>
        <a:bodyPr/>
        <a:lstStyle/>
        <a:p>
          <a:r>
            <a:rPr lang="en-US" dirty="0"/>
            <a:t>Python</a:t>
          </a:r>
        </a:p>
      </dgm:t>
    </dgm:pt>
    <dgm:pt modelId="{C2F1201F-456D-43B2-8BE7-BB7634BC0509}" type="parTrans" cxnId="{896B08C0-C98C-4170-B7F6-F115193C30CE}">
      <dgm:prSet/>
      <dgm:spPr/>
      <dgm:t>
        <a:bodyPr/>
        <a:lstStyle/>
        <a:p>
          <a:endParaRPr lang="en-US"/>
        </a:p>
      </dgm:t>
    </dgm:pt>
    <dgm:pt modelId="{FDAF9F80-AF64-4456-ADF7-F5BEA61FED94}" type="sibTrans" cxnId="{896B08C0-C98C-4170-B7F6-F115193C30CE}">
      <dgm:prSet/>
      <dgm:spPr/>
      <dgm:t>
        <a:bodyPr/>
        <a:lstStyle/>
        <a:p>
          <a:endParaRPr lang="en-US"/>
        </a:p>
      </dgm:t>
    </dgm:pt>
    <dgm:pt modelId="{457EDB1F-3A19-4936-9D18-D5067CCCCD54}">
      <dgm:prSet phldrT="[Text]"/>
      <dgm:spPr/>
      <dgm:t>
        <a:bodyPr/>
        <a:lstStyle/>
        <a:p>
          <a:r>
            <a:rPr lang="en-US" dirty="0"/>
            <a:t>Data Science </a:t>
          </a:r>
        </a:p>
      </dgm:t>
    </dgm:pt>
    <dgm:pt modelId="{BBE23073-0487-4AB2-AC65-D6E88B12D8E7}" type="parTrans" cxnId="{CF902EAC-D0A8-4472-AEE9-062ED5703D09}">
      <dgm:prSet/>
      <dgm:spPr/>
      <dgm:t>
        <a:bodyPr/>
        <a:lstStyle/>
        <a:p>
          <a:endParaRPr lang="en-US"/>
        </a:p>
      </dgm:t>
    </dgm:pt>
    <dgm:pt modelId="{C42FB3E9-6EF1-4CA4-B610-56788E2CC896}" type="sibTrans" cxnId="{CF902EAC-D0A8-4472-AEE9-062ED5703D09}">
      <dgm:prSet/>
      <dgm:spPr/>
      <dgm:t>
        <a:bodyPr/>
        <a:lstStyle/>
        <a:p>
          <a:endParaRPr lang="en-US"/>
        </a:p>
      </dgm:t>
    </dgm:pt>
    <dgm:pt modelId="{F3217F2B-3E38-4787-A78D-73F5AA3F5EE7}">
      <dgm:prSet phldrT="[Text]"/>
      <dgm:spPr/>
      <dgm:t>
        <a:bodyPr/>
        <a:lstStyle/>
        <a:p>
          <a:r>
            <a:rPr lang="en-US" dirty="0"/>
            <a:t>Web Development</a:t>
          </a:r>
        </a:p>
      </dgm:t>
    </dgm:pt>
    <dgm:pt modelId="{09486875-C9EA-4A02-B3B5-F75927C3D9E3}" type="parTrans" cxnId="{6E3A1524-325C-414D-BF33-F3FE71C53F1C}">
      <dgm:prSet/>
      <dgm:spPr/>
      <dgm:t>
        <a:bodyPr/>
        <a:lstStyle/>
        <a:p>
          <a:endParaRPr lang="en-US"/>
        </a:p>
      </dgm:t>
    </dgm:pt>
    <dgm:pt modelId="{63DB6FE3-FED4-44CD-B1C9-EC1C8B2A1871}" type="sibTrans" cxnId="{6E3A1524-325C-414D-BF33-F3FE71C53F1C}">
      <dgm:prSet/>
      <dgm:spPr/>
      <dgm:t>
        <a:bodyPr/>
        <a:lstStyle/>
        <a:p>
          <a:endParaRPr lang="en-US"/>
        </a:p>
      </dgm:t>
    </dgm:pt>
    <dgm:pt modelId="{24C35447-D6EC-446A-8166-4AC77E5A5B3B}" type="pres">
      <dgm:prSet presAssocID="{A64ED7B2-15E8-4B1E-AE59-F9D74895F8D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883D1A3-0E01-4074-A271-F0238F2B9095}" type="pres">
      <dgm:prSet presAssocID="{C1E53B99-3E5C-4E10-8C21-9F4F2D2A7A3B}" presName="hierRoot1" presStyleCnt="0"/>
      <dgm:spPr/>
    </dgm:pt>
    <dgm:pt modelId="{1ABF20DD-BE7D-47E8-8730-F810CA92E824}" type="pres">
      <dgm:prSet presAssocID="{C1E53B99-3E5C-4E10-8C21-9F4F2D2A7A3B}" presName="composite" presStyleCnt="0"/>
      <dgm:spPr/>
    </dgm:pt>
    <dgm:pt modelId="{C2F93EF2-9010-4E1C-AC1D-7C40B7B7275E}" type="pres">
      <dgm:prSet presAssocID="{C1E53B99-3E5C-4E10-8C21-9F4F2D2A7A3B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2220F3F-F0CF-4DD5-B10D-D44B60CD3641}" type="pres">
      <dgm:prSet presAssocID="{C1E53B99-3E5C-4E10-8C21-9F4F2D2A7A3B}" presName="text" presStyleLbl="revTx" presStyleIdx="0" presStyleCnt="3">
        <dgm:presLayoutVars>
          <dgm:chPref val="3"/>
        </dgm:presLayoutVars>
      </dgm:prSet>
      <dgm:spPr/>
    </dgm:pt>
    <dgm:pt modelId="{30D1F7FE-7BC6-44E4-BE10-E32C88B5DE52}" type="pres">
      <dgm:prSet presAssocID="{C1E53B99-3E5C-4E10-8C21-9F4F2D2A7A3B}" presName="hierChild2" presStyleCnt="0"/>
      <dgm:spPr/>
    </dgm:pt>
    <dgm:pt modelId="{12AD9D23-6514-4D8B-A0F8-AE4B1134790D}" type="pres">
      <dgm:prSet presAssocID="{BBE23073-0487-4AB2-AC65-D6E88B12D8E7}" presName="Name10" presStyleLbl="parChTrans1D2" presStyleIdx="0" presStyleCnt="2"/>
      <dgm:spPr/>
    </dgm:pt>
    <dgm:pt modelId="{6E1E1C0A-DF84-4388-9C44-FAF05F7A206C}" type="pres">
      <dgm:prSet presAssocID="{457EDB1F-3A19-4936-9D18-D5067CCCCD54}" presName="hierRoot2" presStyleCnt="0"/>
      <dgm:spPr/>
    </dgm:pt>
    <dgm:pt modelId="{A46EBDC7-75BD-4401-8F0C-84CE9257FB91}" type="pres">
      <dgm:prSet presAssocID="{457EDB1F-3A19-4936-9D18-D5067CCCCD54}" presName="composite2" presStyleCnt="0"/>
      <dgm:spPr/>
    </dgm:pt>
    <dgm:pt modelId="{57E13C01-A03B-47FD-B6D4-04EA4E6F5062}" type="pres">
      <dgm:prSet presAssocID="{457EDB1F-3A19-4936-9D18-D5067CCCCD54}" presName="image2" presStyleLbl="node2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outline"/>
        </a:ext>
      </dgm:extLst>
    </dgm:pt>
    <dgm:pt modelId="{3AF54F2E-4546-4EB6-8A88-E19DCAA15299}" type="pres">
      <dgm:prSet presAssocID="{457EDB1F-3A19-4936-9D18-D5067CCCCD54}" presName="text2" presStyleLbl="revTx" presStyleIdx="1" presStyleCnt="3">
        <dgm:presLayoutVars>
          <dgm:chPref val="3"/>
        </dgm:presLayoutVars>
      </dgm:prSet>
      <dgm:spPr/>
    </dgm:pt>
    <dgm:pt modelId="{F03D7243-7946-416D-9DEE-A209083B58A3}" type="pres">
      <dgm:prSet presAssocID="{457EDB1F-3A19-4936-9D18-D5067CCCCD54}" presName="hierChild3" presStyleCnt="0"/>
      <dgm:spPr/>
    </dgm:pt>
    <dgm:pt modelId="{016E61CF-D444-4A67-9ACF-C9B2676B38A8}" type="pres">
      <dgm:prSet presAssocID="{09486875-C9EA-4A02-B3B5-F75927C3D9E3}" presName="Name10" presStyleLbl="parChTrans1D2" presStyleIdx="1" presStyleCnt="2"/>
      <dgm:spPr/>
    </dgm:pt>
    <dgm:pt modelId="{8A2E762A-7E83-446D-AA0D-6D157F7CACD6}" type="pres">
      <dgm:prSet presAssocID="{F3217F2B-3E38-4787-A78D-73F5AA3F5EE7}" presName="hierRoot2" presStyleCnt="0"/>
      <dgm:spPr/>
    </dgm:pt>
    <dgm:pt modelId="{8A9BD24D-05D7-49B1-A0F6-904B72642588}" type="pres">
      <dgm:prSet presAssocID="{F3217F2B-3E38-4787-A78D-73F5AA3F5EE7}" presName="composite2" presStyleCnt="0"/>
      <dgm:spPr/>
    </dgm:pt>
    <dgm:pt modelId="{379420BB-0EF3-4759-80C2-D52E7B78C80B}" type="pres">
      <dgm:prSet presAssocID="{F3217F2B-3E38-4787-A78D-73F5AA3F5EE7}" presName="image2" presStyleLbl="node2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 with solid fill"/>
        </a:ext>
      </dgm:extLst>
    </dgm:pt>
    <dgm:pt modelId="{1FA613F9-EC9A-43A6-B811-2495DFAD9367}" type="pres">
      <dgm:prSet presAssocID="{F3217F2B-3E38-4787-A78D-73F5AA3F5EE7}" presName="text2" presStyleLbl="revTx" presStyleIdx="2" presStyleCnt="3">
        <dgm:presLayoutVars>
          <dgm:chPref val="3"/>
        </dgm:presLayoutVars>
      </dgm:prSet>
      <dgm:spPr/>
    </dgm:pt>
    <dgm:pt modelId="{CEE95D8F-A444-44A8-950D-C16E9EA96DEA}" type="pres">
      <dgm:prSet presAssocID="{F3217F2B-3E38-4787-A78D-73F5AA3F5EE7}" presName="hierChild3" presStyleCnt="0"/>
      <dgm:spPr/>
    </dgm:pt>
  </dgm:ptLst>
  <dgm:cxnLst>
    <dgm:cxn modelId="{6E3A1524-325C-414D-BF33-F3FE71C53F1C}" srcId="{C1E53B99-3E5C-4E10-8C21-9F4F2D2A7A3B}" destId="{F3217F2B-3E38-4787-A78D-73F5AA3F5EE7}" srcOrd="1" destOrd="0" parTransId="{09486875-C9EA-4A02-B3B5-F75927C3D9E3}" sibTransId="{63DB6FE3-FED4-44CD-B1C9-EC1C8B2A1871}"/>
    <dgm:cxn modelId="{CA2AD646-F33C-48D1-BAE1-9371257149F0}" type="presOf" srcId="{A64ED7B2-15E8-4B1E-AE59-F9D74895F8D7}" destId="{24C35447-D6EC-446A-8166-4AC77E5A5B3B}" srcOrd="0" destOrd="0" presId="urn:microsoft.com/office/officeart/2009/layout/CirclePictureHierarchy"/>
    <dgm:cxn modelId="{2A939FA6-47C1-4F61-8DCE-AC9EF7623A15}" type="presOf" srcId="{BBE23073-0487-4AB2-AC65-D6E88B12D8E7}" destId="{12AD9D23-6514-4D8B-A0F8-AE4B1134790D}" srcOrd="0" destOrd="0" presId="urn:microsoft.com/office/officeart/2009/layout/CirclePictureHierarchy"/>
    <dgm:cxn modelId="{9ACB2AA8-A897-40F4-BD7A-8546ECCAAE76}" type="presOf" srcId="{C1E53B99-3E5C-4E10-8C21-9F4F2D2A7A3B}" destId="{02220F3F-F0CF-4DD5-B10D-D44B60CD3641}" srcOrd="0" destOrd="0" presId="urn:microsoft.com/office/officeart/2009/layout/CirclePictureHierarchy"/>
    <dgm:cxn modelId="{CF902EAC-D0A8-4472-AEE9-062ED5703D09}" srcId="{C1E53B99-3E5C-4E10-8C21-9F4F2D2A7A3B}" destId="{457EDB1F-3A19-4936-9D18-D5067CCCCD54}" srcOrd="0" destOrd="0" parTransId="{BBE23073-0487-4AB2-AC65-D6E88B12D8E7}" sibTransId="{C42FB3E9-6EF1-4CA4-B610-56788E2CC896}"/>
    <dgm:cxn modelId="{896B08C0-C98C-4170-B7F6-F115193C30CE}" srcId="{A64ED7B2-15E8-4B1E-AE59-F9D74895F8D7}" destId="{C1E53B99-3E5C-4E10-8C21-9F4F2D2A7A3B}" srcOrd="0" destOrd="0" parTransId="{C2F1201F-456D-43B2-8BE7-BB7634BC0509}" sibTransId="{FDAF9F80-AF64-4456-ADF7-F5BEA61FED94}"/>
    <dgm:cxn modelId="{4991B7D0-1D0E-40CA-BDD9-7460B8888246}" type="presOf" srcId="{F3217F2B-3E38-4787-A78D-73F5AA3F5EE7}" destId="{1FA613F9-EC9A-43A6-B811-2495DFAD9367}" srcOrd="0" destOrd="0" presId="urn:microsoft.com/office/officeart/2009/layout/CirclePictureHierarchy"/>
    <dgm:cxn modelId="{C25CA3DF-DFC7-4A60-B51A-BFDAA7AE1E3E}" type="presOf" srcId="{457EDB1F-3A19-4936-9D18-D5067CCCCD54}" destId="{3AF54F2E-4546-4EB6-8A88-E19DCAA15299}" srcOrd="0" destOrd="0" presId="urn:microsoft.com/office/officeart/2009/layout/CirclePictureHierarchy"/>
    <dgm:cxn modelId="{20E7C2DF-4270-45ED-AE9B-FEECB661561C}" type="presOf" srcId="{09486875-C9EA-4A02-B3B5-F75927C3D9E3}" destId="{016E61CF-D444-4A67-9ACF-C9B2676B38A8}" srcOrd="0" destOrd="0" presId="urn:microsoft.com/office/officeart/2009/layout/CirclePictureHierarchy"/>
    <dgm:cxn modelId="{A8C1A55F-38F1-4E88-A32A-75DC8651A67F}" type="presParOf" srcId="{24C35447-D6EC-446A-8166-4AC77E5A5B3B}" destId="{D883D1A3-0E01-4074-A271-F0238F2B9095}" srcOrd="0" destOrd="0" presId="urn:microsoft.com/office/officeart/2009/layout/CirclePictureHierarchy"/>
    <dgm:cxn modelId="{EE34946C-3742-4FD6-B372-0E2381E6C684}" type="presParOf" srcId="{D883D1A3-0E01-4074-A271-F0238F2B9095}" destId="{1ABF20DD-BE7D-47E8-8730-F810CA92E824}" srcOrd="0" destOrd="0" presId="urn:microsoft.com/office/officeart/2009/layout/CirclePictureHierarchy"/>
    <dgm:cxn modelId="{68F326A4-2721-49C0-8F1C-31DE09C0252C}" type="presParOf" srcId="{1ABF20DD-BE7D-47E8-8730-F810CA92E824}" destId="{C2F93EF2-9010-4E1C-AC1D-7C40B7B7275E}" srcOrd="0" destOrd="0" presId="urn:microsoft.com/office/officeart/2009/layout/CirclePictureHierarchy"/>
    <dgm:cxn modelId="{8EDBBE88-B37B-46F6-AB81-19116953782D}" type="presParOf" srcId="{1ABF20DD-BE7D-47E8-8730-F810CA92E824}" destId="{02220F3F-F0CF-4DD5-B10D-D44B60CD3641}" srcOrd="1" destOrd="0" presId="urn:microsoft.com/office/officeart/2009/layout/CirclePictureHierarchy"/>
    <dgm:cxn modelId="{27C3BC8A-1CB2-4DBB-8CDF-DA3823B88C03}" type="presParOf" srcId="{D883D1A3-0E01-4074-A271-F0238F2B9095}" destId="{30D1F7FE-7BC6-44E4-BE10-E32C88B5DE52}" srcOrd="1" destOrd="0" presId="urn:microsoft.com/office/officeart/2009/layout/CirclePictureHierarchy"/>
    <dgm:cxn modelId="{FD2CD6DE-6729-4EFB-BEA3-B9CA6D74BF9A}" type="presParOf" srcId="{30D1F7FE-7BC6-44E4-BE10-E32C88B5DE52}" destId="{12AD9D23-6514-4D8B-A0F8-AE4B1134790D}" srcOrd="0" destOrd="0" presId="urn:microsoft.com/office/officeart/2009/layout/CirclePictureHierarchy"/>
    <dgm:cxn modelId="{946ED4E2-441A-4022-AA2F-336EF84F7B1D}" type="presParOf" srcId="{30D1F7FE-7BC6-44E4-BE10-E32C88B5DE52}" destId="{6E1E1C0A-DF84-4388-9C44-FAF05F7A206C}" srcOrd="1" destOrd="0" presId="urn:microsoft.com/office/officeart/2009/layout/CirclePictureHierarchy"/>
    <dgm:cxn modelId="{F37C4F7E-D661-4D53-B025-D85AB4F09D57}" type="presParOf" srcId="{6E1E1C0A-DF84-4388-9C44-FAF05F7A206C}" destId="{A46EBDC7-75BD-4401-8F0C-84CE9257FB91}" srcOrd="0" destOrd="0" presId="urn:microsoft.com/office/officeart/2009/layout/CirclePictureHierarchy"/>
    <dgm:cxn modelId="{891E1161-888F-4BEB-ABDA-571FFAAA763E}" type="presParOf" srcId="{A46EBDC7-75BD-4401-8F0C-84CE9257FB91}" destId="{57E13C01-A03B-47FD-B6D4-04EA4E6F5062}" srcOrd="0" destOrd="0" presId="urn:microsoft.com/office/officeart/2009/layout/CirclePictureHierarchy"/>
    <dgm:cxn modelId="{77A78FF4-85CC-4E51-8C08-B04118F92B32}" type="presParOf" srcId="{A46EBDC7-75BD-4401-8F0C-84CE9257FB91}" destId="{3AF54F2E-4546-4EB6-8A88-E19DCAA15299}" srcOrd="1" destOrd="0" presId="urn:microsoft.com/office/officeart/2009/layout/CirclePictureHierarchy"/>
    <dgm:cxn modelId="{99F1EEBC-8ECB-4AF4-B5B7-395634C70EEB}" type="presParOf" srcId="{6E1E1C0A-DF84-4388-9C44-FAF05F7A206C}" destId="{F03D7243-7946-416D-9DEE-A209083B58A3}" srcOrd="1" destOrd="0" presId="urn:microsoft.com/office/officeart/2009/layout/CirclePictureHierarchy"/>
    <dgm:cxn modelId="{2C0DE8A1-A3DC-49DB-8876-7AED7D220535}" type="presParOf" srcId="{30D1F7FE-7BC6-44E4-BE10-E32C88B5DE52}" destId="{016E61CF-D444-4A67-9ACF-C9B2676B38A8}" srcOrd="2" destOrd="0" presId="urn:microsoft.com/office/officeart/2009/layout/CirclePictureHierarchy"/>
    <dgm:cxn modelId="{E743E32D-7C0A-4070-BEFD-EE0889F01196}" type="presParOf" srcId="{30D1F7FE-7BC6-44E4-BE10-E32C88B5DE52}" destId="{8A2E762A-7E83-446D-AA0D-6D157F7CACD6}" srcOrd="3" destOrd="0" presId="urn:microsoft.com/office/officeart/2009/layout/CirclePictureHierarchy"/>
    <dgm:cxn modelId="{3253B71E-848A-4742-9829-6FE8DD577508}" type="presParOf" srcId="{8A2E762A-7E83-446D-AA0D-6D157F7CACD6}" destId="{8A9BD24D-05D7-49B1-A0F6-904B72642588}" srcOrd="0" destOrd="0" presId="urn:microsoft.com/office/officeart/2009/layout/CirclePictureHierarchy"/>
    <dgm:cxn modelId="{B6520F01-A969-48C8-86FD-6D3C51F2D097}" type="presParOf" srcId="{8A9BD24D-05D7-49B1-A0F6-904B72642588}" destId="{379420BB-0EF3-4759-80C2-D52E7B78C80B}" srcOrd="0" destOrd="0" presId="urn:microsoft.com/office/officeart/2009/layout/CirclePictureHierarchy"/>
    <dgm:cxn modelId="{1EEB7640-7221-4B62-993C-338854A6C3CC}" type="presParOf" srcId="{8A9BD24D-05D7-49B1-A0F6-904B72642588}" destId="{1FA613F9-EC9A-43A6-B811-2495DFAD9367}" srcOrd="1" destOrd="0" presId="urn:microsoft.com/office/officeart/2009/layout/CirclePictureHierarchy"/>
    <dgm:cxn modelId="{EFDD8796-430A-423D-A804-F4434534DF46}" type="presParOf" srcId="{8A2E762A-7E83-446D-AA0D-6D157F7CACD6}" destId="{CEE95D8F-A444-44A8-950D-C16E9EA96DEA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D07D8-078A-4CA9-B334-33358F1CBE10}">
      <dsp:nvSpPr>
        <dsp:cNvPr id="0" name=""/>
        <dsp:cNvSpPr/>
      </dsp:nvSpPr>
      <dsp:spPr>
        <a:xfrm>
          <a:off x="0" y="84077"/>
          <a:ext cx="10515600" cy="1352154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 programming language is a thinking tool that you can use to realize your ideas </a:t>
          </a:r>
        </a:p>
      </dsp:txBody>
      <dsp:txXfrm>
        <a:off x="66007" y="150084"/>
        <a:ext cx="10383586" cy="1220140"/>
      </dsp:txXfrm>
    </dsp:sp>
    <dsp:sp modelId="{E3073EC0-F080-4491-9049-8DC6422BFF88}">
      <dsp:nvSpPr>
        <dsp:cNvPr id="0" name=""/>
        <dsp:cNvSpPr/>
      </dsp:nvSpPr>
      <dsp:spPr>
        <a:xfrm>
          <a:off x="0" y="1499591"/>
          <a:ext cx="10515600" cy="1352154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Python is a language (like English, French, Spanish, …) that you use it to speak to machines and tell them what to do 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 dirty="0"/>
        </a:p>
      </dsp:txBody>
      <dsp:txXfrm>
        <a:off x="66007" y="1565598"/>
        <a:ext cx="10383586" cy="1220140"/>
      </dsp:txXfrm>
    </dsp:sp>
    <dsp:sp modelId="{2D6346D8-69A8-443E-8D59-B5C9030D8619}">
      <dsp:nvSpPr>
        <dsp:cNvPr id="0" name=""/>
        <dsp:cNvSpPr/>
      </dsp:nvSpPr>
      <dsp:spPr>
        <a:xfrm>
          <a:off x="0" y="2915106"/>
          <a:ext cx="10515600" cy="1352154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To be fluent in Python, you should practice and speak python everyday </a:t>
          </a:r>
          <a:r>
            <a:rPr lang="en-US" sz="2200" kern="1200">
              <a:sym typeface="Wingdings" panose="05000000000000000000" pitchFamily="2" charset="2"/>
            </a:rPr>
            <a:t></a:t>
          </a:r>
          <a:r>
            <a:rPr lang="en-US" sz="2200" kern="1200"/>
            <a:t> </a:t>
          </a:r>
        </a:p>
      </dsp:txBody>
      <dsp:txXfrm>
        <a:off x="66007" y="2981113"/>
        <a:ext cx="10383586" cy="12201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50F22C-2760-442B-A9BE-46C40D6D2BB9}">
      <dsp:nvSpPr>
        <dsp:cNvPr id="0" name=""/>
        <dsp:cNvSpPr/>
      </dsp:nvSpPr>
      <dsp:spPr>
        <a:xfrm>
          <a:off x="3170" y="232216"/>
          <a:ext cx="2514897" cy="150893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Easy</a:t>
          </a:r>
        </a:p>
      </dsp:txBody>
      <dsp:txXfrm>
        <a:off x="3170" y="232216"/>
        <a:ext cx="2514897" cy="1508938"/>
      </dsp:txXfrm>
    </dsp:sp>
    <dsp:sp modelId="{0D918EA4-0960-4E84-B4AD-BA7B2473E759}">
      <dsp:nvSpPr>
        <dsp:cNvPr id="0" name=""/>
        <dsp:cNvSpPr/>
      </dsp:nvSpPr>
      <dsp:spPr>
        <a:xfrm>
          <a:off x="2769557" y="232216"/>
          <a:ext cx="2514897" cy="1508938"/>
        </a:xfrm>
        <a:prstGeom prst="rect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High level</a:t>
          </a:r>
        </a:p>
      </dsp:txBody>
      <dsp:txXfrm>
        <a:off x="2769557" y="232216"/>
        <a:ext cx="2514897" cy="1508938"/>
      </dsp:txXfrm>
    </dsp:sp>
    <dsp:sp modelId="{F079BE07-FEA3-46C1-B64A-047384874553}">
      <dsp:nvSpPr>
        <dsp:cNvPr id="0" name=""/>
        <dsp:cNvSpPr/>
      </dsp:nvSpPr>
      <dsp:spPr>
        <a:xfrm>
          <a:off x="5535944" y="232216"/>
          <a:ext cx="2514897" cy="1508938"/>
        </a:xfrm>
        <a:prstGeom prst="rect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Open source </a:t>
          </a:r>
        </a:p>
      </dsp:txBody>
      <dsp:txXfrm>
        <a:off x="5535944" y="232216"/>
        <a:ext cx="2514897" cy="1508938"/>
      </dsp:txXfrm>
    </dsp:sp>
    <dsp:sp modelId="{067F89C1-ECB7-40B2-9F43-55A45B0D4B70}">
      <dsp:nvSpPr>
        <dsp:cNvPr id="0" name=""/>
        <dsp:cNvSpPr/>
      </dsp:nvSpPr>
      <dsp:spPr>
        <a:xfrm>
          <a:off x="8302332" y="232216"/>
          <a:ext cx="2514897" cy="1508938"/>
        </a:xfrm>
        <a:prstGeom prst="rect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Portable </a:t>
          </a:r>
        </a:p>
      </dsp:txBody>
      <dsp:txXfrm>
        <a:off x="8302332" y="232216"/>
        <a:ext cx="2514897" cy="1508938"/>
      </dsp:txXfrm>
    </dsp:sp>
    <dsp:sp modelId="{74C74C8C-4E41-433D-B7CE-C603A0891A61}">
      <dsp:nvSpPr>
        <dsp:cNvPr id="0" name=""/>
        <dsp:cNvSpPr/>
      </dsp:nvSpPr>
      <dsp:spPr>
        <a:xfrm>
          <a:off x="3170" y="1992644"/>
          <a:ext cx="2514897" cy="1508938"/>
        </a:xfrm>
        <a:prstGeom prst="rect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Interpreted </a:t>
          </a:r>
        </a:p>
      </dsp:txBody>
      <dsp:txXfrm>
        <a:off x="3170" y="1992644"/>
        <a:ext cx="2514897" cy="1508938"/>
      </dsp:txXfrm>
    </dsp:sp>
    <dsp:sp modelId="{FFD4EC9C-E3DD-47D7-98B8-62FCEB190264}">
      <dsp:nvSpPr>
        <dsp:cNvPr id="0" name=""/>
        <dsp:cNvSpPr/>
      </dsp:nvSpPr>
      <dsp:spPr>
        <a:xfrm>
          <a:off x="2769557" y="1992644"/>
          <a:ext cx="2514897" cy="1508938"/>
        </a:xfrm>
        <a:prstGeom prst="rect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Object oriented </a:t>
          </a:r>
        </a:p>
      </dsp:txBody>
      <dsp:txXfrm>
        <a:off x="2769557" y="1992644"/>
        <a:ext cx="2514897" cy="1508938"/>
      </dsp:txXfrm>
    </dsp:sp>
    <dsp:sp modelId="{BAF091A3-C544-4EC5-AE48-8C2CF0EA8AE1}">
      <dsp:nvSpPr>
        <dsp:cNvPr id="0" name=""/>
        <dsp:cNvSpPr/>
      </dsp:nvSpPr>
      <dsp:spPr>
        <a:xfrm>
          <a:off x="5535944" y="1992644"/>
          <a:ext cx="2514897" cy="1508938"/>
        </a:xfrm>
        <a:prstGeom prst="rect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Extensible </a:t>
          </a:r>
        </a:p>
      </dsp:txBody>
      <dsp:txXfrm>
        <a:off x="5535944" y="1992644"/>
        <a:ext cx="2514897" cy="1508938"/>
      </dsp:txXfrm>
    </dsp:sp>
    <dsp:sp modelId="{3B63871B-74D9-459B-B8D4-2245D7D58302}">
      <dsp:nvSpPr>
        <dsp:cNvPr id="0" name=""/>
        <dsp:cNvSpPr/>
      </dsp:nvSpPr>
      <dsp:spPr>
        <a:xfrm>
          <a:off x="8302332" y="1992644"/>
          <a:ext cx="2514897" cy="1508938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Large standard libraries </a:t>
          </a:r>
        </a:p>
      </dsp:txBody>
      <dsp:txXfrm>
        <a:off x="8302332" y="1992644"/>
        <a:ext cx="2514897" cy="15089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E61CF-D444-4A67-9ACF-C9B2676B38A8}">
      <dsp:nvSpPr>
        <dsp:cNvPr id="0" name=""/>
        <dsp:cNvSpPr/>
      </dsp:nvSpPr>
      <dsp:spPr>
        <a:xfrm>
          <a:off x="3877627" y="1888133"/>
          <a:ext cx="2530316" cy="5796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2136"/>
              </a:lnTo>
              <a:lnTo>
                <a:pt x="2530316" y="292136"/>
              </a:lnTo>
              <a:lnTo>
                <a:pt x="2530316" y="5796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AD9D23-6514-4D8B-A0F8-AE4B1134790D}">
      <dsp:nvSpPr>
        <dsp:cNvPr id="0" name=""/>
        <dsp:cNvSpPr/>
      </dsp:nvSpPr>
      <dsp:spPr>
        <a:xfrm>
          <a:off x="1347311" y="1888133"/>
          <a:ext cx="2530316" cy="579672"/>
        </a:xfrm>
        <a:custGeom>
          <a:avLst/>
          <a:gdLst/>
          <a:ahLst/>
          <a:cxnLst/>
          <a:rect l="0" t="0" r="0" b="0"/>
          <a:pathLst>
            <a:path>
              <a:moveTo>
                <a:pt x="2530316" y="0"/>
              </a:moveTo>
              <a:lnTo>
                <a:pt x="2530316" y="292136"/>
              </a:lnTo>
              <a:lnTo>
                <a:pt x="0" y="292136"/>
              </a:lnTo>
              <a:lnTo>
                <a:pt x="0" y="57967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F93EF2-9010-4E1C-AC1D-7C40B7B7275E}">
      <dsp:nvSpPr>
        <dsp:cNvPr id="0" name=""/>
        <dsp:cNvSpPr/>
      </dsp:nvSpPr>
      <dsp:spPr>
        <a:xfrm>
          <a:off x="2957512" y="47903"/>
          <a:ext cx="1840229" cy="18402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220F3F-F0CF-4DD5-B10D-D44B60CD3641}">
      <dsp:nvSpPr>
        <dsp:cNvPr id="0" name=""/>
        <dsp:cNvSpPr/>
      </dsp:nvSpPr>
      <dsp:spPr>
        <a:xfrm>
          <a:off x="4797742" y="43302"/>
          <a:ext cx="2760345" cy="1840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Python</a:t>
          </a:r>
        </a:p>
      </dsp:txBody>
      <dsp:txXfrm>
        <a:off x="4797742" y="43302"/>
        <a:ext cx="2760345" cy="1840229"/>
      </dsp:txXfrm>
    </dsp:sp>
    <dsp:sp modelId="{57E13C01-A03B-47FD-B6D4-04EA4E6F5062}">
      <dsp:nvSpPr>
        <dsp:cNvPr id="0" name=""/>
        <dsp:cNvSpPr/>
      </dsp:nvSpPr>
      <dsp:spPr>
        <a:xfrm>
          <a:off x="427196" y="2467805"/>
          <a:ext cx="1840229" cy="184022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54F2E-4546-4EB6-8A88-E19DCAA15299}">
      <dsp:nvSpPr>
        <dsp:cNvPr id="0" name=""/>
        <dsp:cNvSpPr/>
      </dsp:nvSpPr>
      <dsp:spPr>
        <a:xfrm>
          <a:off x="2267426" y="2463204"/>
          <a:ext cx="2760345" cy="1840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Data Science </a:t>
          </a:r>
        </a:p>
      </dsp:txBody>
      <dsp:txXfrm>
        <a:off x="2267426" y="2463204"/>
        <a:ext cx="2760345" cy="1840229"/>
      </dsp:txXfrm>
    </dsp:sp>
    <dsp:sp modelId="{379420BB-0EF3-4759-80C2-D52E7B78C80B}">
      <dsp:nvSpPr>
        <dsp:cNvPr id="0" name=""/>
        <dsp:cNvSpPr/>
      </dsp:nvSpPr>
      <dsp:spPr>
        <a:xfrm>
          <a:off x="5487828" y="2467805"/>
          <a:ext cx="1840229" cy="1840229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A613F9-EC9A-43A6-B811-2495DFAD9367}">
      <dsp:nvSpPr>
        <dsp:cNvPr id="0" name=""/>
        <dsp:cNvSpPr/>
      </dsp:nvSpPr>
      <dsp:spPr>
        <a:xfrm>
          <a:off x="7328058" y="2463204"/>
          <a:ext cx="2760345" cy="18402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Web Development</a:t>
          </a:r>
        </a:p>
      </dsp:txBody>
      <dsp:txXfrm>
        <a:off x="7328058" y="2463204"/>
        <a:ext cx="2760345" cy="1840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DC599-C6AC-4B7E-8E22-196A511AB6D8}" type="datetimeFigureOut">
              <a:rPr lang="en-US" smtClean="0"/>
              <a:t>2021-08-10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DE143-0D8D-46EC-8742-134F15C9F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86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112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5EC32-55D6-4FB6-96D9-E2AEFAC7B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DD46E-E628-493E-B5C2-6298276D07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4130C0-6641-4E32-9649-5A8571237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20F46-C1C3-4C89-B60A-264190699A9B}" type="datetime1">
              <a:rPr lang="en-US" smtClean="0"/>
              <a:t>2021-08-10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F6860-9B6A-407C-BA49-E77B30A2D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BBA78-4100-4B79-9AC3-6EAE882B6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172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3692E-7B75-4FD6-8DB6-E6610B49A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C279A2-DEE7-4D83-8046-A14A8CEFFD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F6FCE-602D-4011-933A-4B7061D73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EE500-5273-4E1B-B522-72CD283709D7}" type="datetime1">
              <a:rPr lang="en-US" smtClean="0"/>
              <a:t>2021-08-10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79F6F-0DC4-4A51-9BF9-F2602A0AF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2162D-602A-4B1C-AB47-7094784C6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73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126999-9728-4162-9852-2786EBE7C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DC8C1-E5AB-449B-8C64-F2F0E8F9EA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D3F85-9A5F-4247-BF6F-E06B1F0F2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14935-DBE2-4F8F-88D7-1BB6D203FCB9}" type="datetime1">
              <a:rPr lang="en-US" smtClean="0"/>
              <a:t>2021-08-10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B2BF3-4C16-4CCD-A402-CFA15E2EE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CB04A-98A9-4F91-9975-DC9411C56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23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66775" y="1152526"/>
            <a:ext cx="10448925" cy="2314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3429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6858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028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3716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66775" y="3533775"/>
            <a:ext cx="10448925" cy="790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3429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6858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028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3716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3462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866775" y="559191"/>
            <a:ext cx="10449000" cy="13457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3429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6858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028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3716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866775" y="1952626"/>
            <a:ext cx="10449000" cy="42301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533400" lvl="0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1pPr>
            <a:lvl2pPr marL="752475" lvl="1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2pPr>
            <a:lvl3pPr marL="971550" lvl="2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3pPr>
            <a:lvl4pPr marL="1200150" lvl="3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4pPr>
            <a:lvl5pPr marL="1419225" lvl="4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5pPr>
            <a:lvl6pPr marL="1762125" lvl="5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6pPr>
            <a:lvl7pPr marL="2105025" lvl="6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7pPr>
            <a:lvl8pPr marL="2447925" lvl="7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8pPr>
            <a:lvl9pPr marL="2790825" lvl="8" indent="-106871" algn="l" rtl="0">
              <a:spcBef>
                <a:spcPts val="2625"/>
              </a:spcBef>
              <a:spcAft>
                <a:spcPts val="0"/>
              </a:spcAft>
              <a:buClr>
                <a:schemeClr val="lt1"/>
              </a:buClr>
              <a:buFont typeface="Cabin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8826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866775" y="559191"/>
            <a:ext cx="10449000" cy="13457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defRPr/>
            </a:lvl5pPr>
            <a:lvl6pPr marL="342900" lvl="5" algn="ctr" rtl="0">
              <a:spcBef>
                <a:spcPts val="0"/>
              </a:spcBef>
              <a:spcAft>
                <a:spcPts val="0"/>
              </a:spcAft>
              <a:defRPr/>
            </a:lvl6pPr>
            <a:lvl7pPr marL="685800" lvl="6" algn="ctr" rtl="0">
              <a:spcBef>
                <a:spcPts val="0"/>
              </a:spcBef>
              <a:spcAft>
                <a:spcPts val="0"/>
              </a:spcAft>
              <a:defRPr/>
            </a:lvl7pPr>
            <a:lvl8pPr marL="1028700" lvl="7" algn="ctr" rtl="0">
              <a:spcBef>
                <a:spcPts val="0"/>
              </a:spcBef>
              <a:spcAft>
                <a:spcPts val="0"/>
              </a:spcAft>
              <a:defRPr/>
            </a:lvl8pPr>
            <a:lvl9pPr marL="1371600" lvl="8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5214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6224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1B768-FEA7-4336-8EE2-A569F3A1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11BB9-A8D4-4F97-BF27-2CAC129C5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8F9F0-5B60-4994-AF41-B9A9BDD21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FB130-0714-47F8-9612-85A212B4ED9B}" type="datetime1">
              <a:rPr lang="en-US" smtClean="0"/>
              <a:t>2021-08-10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F04C4-C0FD-42C5-B348-940A7D73F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0610A-DEFD-4255-A720-C5390478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00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52BC6-A1AE-4CE2-863B-F7522DC56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33336-ADFC-4573-9394-016E1892A6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536A5-9F27-4880-85B2-F4F30D60A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1CD75-4922-47E0-8DDD-C99EACE8B7C2}" type="datetime1">
              <a:rPr lang="en-US" smtClean="0"/>
              <a:t>2021-08-10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1E482-A807-48C9-A706-B8D26DEE0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19CFF-C5BC-4290-AB62-6AA332CB9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70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56820-A34A-4522-8492-6685E8F81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A3F26-74D9-451B-99B7-02D19F240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EF4C3-074D-45DD-A23F-BB4288A18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86E65-E71B-40E2-9DA8-26C606D48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27010-2FFF-4912-AB1A-650785CD40BB}" type="datetime1">
              <a:rPr lang="en-US" smtClean="0"/>
              <a:t>2021-08-10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4BD143-09E2-4C43-9970-591A4520C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7B565-627E-4DA8-B471-B3E4B37C0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2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24DA-2C00-4966-A7C5-B66792F5B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58A7C-3E43-4662-B364-1383F471D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0F6EB-3AA9-4B31-861A-A72E3ACD9A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CECB75-CA56-4CB2-B065-2CF6B4E3A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1A0C2E-FC6A-499A-8557-55134C5BEF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83C4E4-2F1C-465B-AA88-829316905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2F94F-7127-402B-B890-C48D990DB946}" type="datetime1">
              <a:rPr lang="en-US" smtClean="0"/>
              <a:t>2021-08-10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638F0E-AC38-41AC-ACDA-57AD683E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8BB1B3-628F-4130-A360-3DED66D93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1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6C96D-26A1-4C19-B120-89C0E301A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F67C15-D53A-41BC-A6EF-6F8FEA7F4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2A75C-CBDA-4BCB-A4B8-630C10155A27}" type="datetime1">
              <a:rPr lang="en-US" smtClean="0"/>
              <a:t>2021-08-10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808FB-1563-4AED-9407-1AE523632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0D84FD-B22C-4954-B9AA-AC3657349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93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B42201-98FB-421D-92BB-C5C0079E0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D5D12-9C73-426C-85D3-06BDB3338920}" type="datetime1">
              <a:rPr lang="en-US" smtClean="0"/>
              <a:t>2021-08-10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5F8723-E1CE-485A-A8F3-DD51C1ED2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49CFC-F855-41C1-88CB-E94166D7D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03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5A4A1-1FCC-4F4D-AC18-F09F63D39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9F84C-D22C-4A63-B19C-2AA1541A9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6D450-F7E1-46B3-843F-6E01B4DAA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397D3F-9168-4D69-B931-7DB5ED5DD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350BA-42DE-4340-B0F0-8AB54732EEE6}" type="datetime1">
              <a:rPr lang="en-US" smtClean="0"/>
              <a:t>2021-08-10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EF0B5-16D9-405C-918D-6232AC435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75D76D-CDF4-4023-8FE4-6C8272823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29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48181-874F-4771-9E8F-AFADEA0E1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B2ED3A-5F83-4E21-B34C-A1D67FF35C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28ECC-AB91-426A-93FC-BCB44B4CD6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319CE-DA41-4194-8D11-E7AB2A97A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358EE-F78A-4A1A-8871-38D2D17EB723}" type="datetime1">
              <a:rPr lang="en-US" smtClean="0"/>
              <a:t>2021-08-10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598B7-83DF-4A29-A6F0-1D4AA5037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A66E98-0AA7-4FD1-B14A-5358ABB7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13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B373EA-CA09-4BC0-A443-07DACE45B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42041-8767-403F-B7E9-2E4DD17AB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1082B-80AB-47C2-81C8-D60C015E6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C86A8-D2B0-477E-9BC5-69D8C2E561DD}" type="datetime1">
              <a:rPr lang="en-US" smtClean="0"/>
              <a:t>2021-08-10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BDEA3-FC3A-409D-AA8B-4695ACEAC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7AFD3-50A8-4147-B790-D2935A3837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A0372-59B8-45DD-89B5-CDE581A38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83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66775" y="1152526"/>
            <a:ext cx="10448925" cy="2314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66775" y="3533775"/>
            <a:ext cx="10448925" cy="790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defRPr/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defRPr/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defRPr/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defRPr/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defRPr/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defRPr/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defRPr/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defRPr/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defRPr/>
            </a:lvl9pPr>
          </a:lstStyle>
          <a:p>
            <a:endParaRPr dirty="0"/>
          </a:p>
        </p:txBody>
      </p:sp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0" y="0"/>
            <a:ext cx="12192000" cy="5760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2700"/>
          </a:p>
        </p:txBody>
      </p:sp>
      <p:sp>
        <p:nvSpPr>
          <p:cNvPr id="5" name="Rectangle 3"/>
          <p:cNvSpPr>
            <a:spLocks noChangeArrowheads="1"/>
          </p:cNvSpPr>
          <p:nvPr userDrawn="1"/>
        </p:nvSpPr>
        <p:spPr bwMode="auto">
          <a:xfrm>
            <a:off x="0" y="6268212"/>
            <a:ext cx="12192000" cy="589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 algn="ctr"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pPr eaLnBrk="1" hangingPunct="1">
              <a:defRPr/>
            </a:pPr>
            <a:endParaRPr lang="en-US" altLang="en-US" sz="2700"/>
          </a:p>
        </p:txBody>
      </p:sp>
    </p:spTree>
    <p:extLst>
      <p:ext uri="{BB962C8B-B14F-4D97-AF65-F5344CB8AC3E}">
        <p14:creationId xmlns:p14="http://schemas.microsoft.com/office/powerpoint/2010/main" val="15655040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30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repl.it/" TargetMode="External"/><Relationship Id="rId3" Type="http://schemas.openxmlformats.org/officeDocument/2006/relationships/image" Target="../media/image36.png"/><Relationship Id="rId7" Type="http://schemas.openxmlformats.org/officeDocument/2006/relationships/hyperlink" Target="https://www.kaggle.com/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notebooks/intro.ipynb#recent=true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38.jpeg"/><Relationship Id="rId10" Type="http://schemas.openxmlformats.org/officeDocument/2006/relationships/hyperlink" Target="https://mybinder.org/" TargetMode="External"/><Relationship Id="rId4" Type="http://schemas.openxmlformats.org/officeDocument/2006/relationships/image" Target="../media/image37.jpeg"/><Relationship Id="rId9" Type="http://schemas.openxmlformats.org/officeDocument/2006/relationships/hyperlink" Target="https://notebooks.azure.com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ksaad.wordpress.com/2019/04/03/open-source-python-programming-books-licensed-under-creative-commons/" TargetMode="Externa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7OGxluGpaD5NHMNoKj33pw" TargetMode="External"/><Relationship Id="rId2" Type="http://schemas.openxmlformats.org/officeDocument/2006/relationships/hyperlink" Target="https://www.youtube.com/playlist?list=PLMYF6NkLrdN8ZB4VXJZNCNoBwOBEuGRc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pi.org/project/electricpy/#:~:text=Electrical-Engineering-for-Python%20Python%20Libraries%20with%20functions%20and%20constants%20related,and%20exploration%20in%20the%20realm%20of%20electrical%20engineering." TargetMode="External"/><Relationship Id="rId4" Type="http://schemas.openxmlformats.org/officeDocument/2006/relationships/hyperlink" Target="https://www.baldengineer.com/7-python-engineering-modules.html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bluediamondgallery.com/wooden-tile/t/thank-you.html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Relationship Id="rId14" Type="http://schemas.openxmlformats.org/officeDocument/2006/relationships/hyperlink" Target="http://stackoverflow.com/questions/29114113/what-are-the-two-symbols-in-the-google-translate-ic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37940BB-FBC4-492E-BD92-3B7B914D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86CC8-11D0-422B-B377-F229AA9AA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3988" y="320041"/>
            <a:ext cx="6707084" cy="3892668"/>
          </a:xfrm>
        </p:spPr>
        <p:txBody>
          <a:bodyPr>
            <a:normAutofit/>
          </a:bodyPr>
          <a:lstStyle/>
          <a:p>
            <a:pPr algn="l"/>
            <a:r>
              <a:rPr lang="en-US" sz="6600"/>
              <a:t>Think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2493B-52D7-4CC9-954F-5772ADE7BD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53699" y="4631161"/>
            <a:ext cx="6707366" cy="1569486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dirty="0"/>
              <a:t>A workshop organized by IEEE signal processing society in</a:t>
            </a:r>
            <a:r>
              <a:rPr lang="en-US" b="0" i="0" dirty="0">
                <a:effectLst/>
                <a:latin typeface="-apple-system"/>
              </a:rPr>
              <a:t> cooperation with </a:t>
            </a:r>
            <a:r>
              <a:rPr lang="en-US" i="0" u="none" strike="noStrike" dirty="0">
                <a:effectLst/>
                <a:latin typeface="-apple-system"/>
              </a:rPr>
              <a:t>IEEE KFUPM Student Branch.</a:t>
            </a:r>
          </a:p>
          <a:p>
            <a:pPr algn="l"/>
            <a:r>
              <a:rPr lang="en-US" i="0" u="none" strike="noStrike" dirty="0">
                <a:effectLst/>
                <a:latin typeface="-apple-system"/>
              </a:rPr>
              <a:t>8-10 August 2021</a:t>
            </a:r>
          </a:p>
          <a:p>
            <a:pPr algn="l"/>
            <a:endParaRPr lang="en-US" dirty="0">
              <a:latin typeface="-apple-system"/>
            </a:endParaRPr>
          </a:p>
          <a:p>
            <a:pPr algn="l"/>
            <a:r>
              <a:rPr lang="en-US" dirty="0">
                <a:latin typeface="-apple-system"/>
              </a:rPr>
              <a:t>Motaz Saad </a:t>
            </a:r>
          </a:p>
          <a:p>
            <a:pPr algn="l"/>
            <a:endParaRPr lang="en-US" dirty="0"/>
          </a:p>
        </p:txBody>
      </p:sp>
      <p:pic>
        <p:nvPicPr>
          <p:cNvPr id="1026" name="Picture 2" descr="a close up of text and logo over a white background">
            <a:extLst>
              <a:ext uri="{FF2B5EF4-FFF2-40B4-BE49-F238E27FC236}">
                <a16:creationId xmlns:a16="http://schemas.microsoft.com/office/drawing/2014/main" id="{83C4BF42-7061-450B-8B18-5A274CEDD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037" y="320040"/>
            <a:ext cx="3451374" cy="589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53987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26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995FA-E4DE-4D68-B751-B7D07F424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fontAlgn="base"/>
            <a:r>
              <a:rPr lang="en-US" sz="5100" b="1" i="0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Python Developers Survey 2020 Results</a:t>
            </a:r>
            <a:endParaRPr lang="en-US" sz="51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033474-A42A-4756-A3C7-D449770C3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275" y="136525"/>
            <a:ext cx="6289831" cy="60539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CEDC9-1B08-4B6E-A1AE-A4C39D04C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CA0372-59B8-45DD-89B5-CDE581A38B71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8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9288-888A-4C1E-80FE-BFF67A4F8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Tracks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C2FC2BD-7638-4094-9B8D-8817E3C142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551869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EE376-2151-4EB9-B166-744A065C9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569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D478EFF-5223-4E09-B798-0BF6A6FC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191" y="667273"/>
            <a:ext cx="5514770" cy="2714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CD44ED-976D-4398-B819-258091C3B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91485"/>
          </a:xfrm>
        </p:spPr>
        <p:txBody>
          <a:bodyPr>
            <a:normAutofit/>
          </a:bodyPr>
          <a:lstStyle/>
          <a:p>
            <a:r>
              <a:rPr lang="en-US" i="0" dirty="0">
                <a:solidFill>
                  <a:srgbClr val="111111"/>
                </a:solidFill>
                <a:effectLst/>
                <a:latin typeface="PT Sans"/>
              </a:rPr>
              <a:t>Famous Websites Built Using Python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2E0FBC-6C85-4487-B86B-16BE59C9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02FE89-1860-464A-A53C-F2FC75D1C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8" y="1690688"/>
            <a:ext cx="3159950" cy="1467291"/>
          </a:xfrm>
          <a:prstGeom prst="rect">
            <a:avLst/>
          </a:prstGeom>
        </p:spPr>
      </p:pic>
      <p:pic>
        <p:nvPicPr>
          <p:cNvPr id="3078" name="Picture 6" descr="Uber uses Python">
            <a:extLst>
              <a:ext uri="{FF2B5EF4-FFF2-40B4-BE49-F238E27FC236}">
                <a16:creationId xmlns:a16="http://schemas.microsoft.com/office/drawing/2014/main" id="{1ADD59D6-7644-4E5B-9B33-8FA698F9A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1" r="11298" b="9151"/>
          <a:stretch/>
        </p:blipFill>
        <p:spPr bwMode="auto">
          <a:xfrm>
            <a:off x="48698" y="3441785"/>
            <a:ext cx="3159950" cy="184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ropbox uses Python">
            <a:extLst>
              <a:ext uri="{FF2B5EF4-FFF2-40B4-BE49-F238E27FC236}">
                <a16:creationId xmlns:a16="http://schemas.microsoft.com/office/drawing/2014/main" id="{AFFAB57B-DA0E-4898-A7CF-AFE1DE0FE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915" y="3157979"/>
            <a:ext cx="5097856" cy="324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nstagram uses Python">
            <a:extLst>
              <a:ext uri="{FF2B5EF4-FFF2-40B4-BE49-F238E27FC236}">
                <a16:creationId xmlns:a16="http://schemas.microsoft.com/office/drawing/2014/main" id="{5D033376-B623-4EBB-A100-D782A8CC0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0" t="7179" r="22262" b="4566"/>
          <a:stretch/>
        </p:blipFill>
        <p:spPr bwMode="auto">
          <a:xfrm>
            <a:off x="8998853" y="891486"/>
            <a:ext cx="3193147" cy="271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ddit uses Python">
            <a:extLst>
              <a:ext uri="{FF2B5EF4-FFF2-40B4-BE49-F238E27FC236}">
                <a16:creationId xmlns:a16="http://schemas.microsoft.com/office/drawing/2014/main" id="{0CF47B90-4869-4B59-95CF-264A8F2FD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648" y="4564112"/>
            <a:ext cx="3073918" cy="162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89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4" name="Rectangle 74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000A2-0EE0-4C7B-BF8E-ECE4DA9C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US" sz="5400"/>
              <a:t>Python Programming Environment </a:t>
            </a:r>
          </a:p>
        </p:txBody>
      </p:sp>
      <p:pic>
        <p:nvPicPr>
          <p:cNvPr id="4100" name="Picture 4" descr="See the source image">
            <a:extLst>
              <a:ext uri="{FF2B5EF4-FFF2-40B4-BE49-F238E27FC236}">
                <a16:creationId xmlns:a16="http://schemas.microsoft.com/office/drawing/2014/main" id="{3CE40643-CDC7-432A-BDA1-64BB08B22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6182" y="1712796"/>
            <a:ext cx="3532036" cy="92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D54AD-4663-4261-A36E-17C2436D4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04819"/>
            <a:ext cx="6986016" cy="3672144"/>
          </a:xfrm>
        </p:spPr>
        <p:txBody>
          <a:bodyPr>
            <a:normAutofit/>
          </a:bodyPr>
          <a:lstStyle/>
          <a:p>
            <a:r>
              <a:rPr lang="en-US" sz="2200" dirty="0"/>
              <a:t>So many options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Install pure python from python.org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Install pre-packaged platforms like Anaconda and </a:t>
            </a:r>
            <a:r>
              <a:rPr lang="en-US" sz="2200" dirty="0" err="1"/>
              <a:t>Winpython</a:t>
            </a:r>
            <a:r>
              <a:rPr lang="en-US" sz="2200" dirty="0"/>
              <a:t>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Python Cloud Platforms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200" dirty="0"/>
              <a:t>Docker Containers 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C5626CB-C1F7-48AE-8635-9AC087809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22208" y="2793459"/>
            <a:ext cx="2743200" cy="238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C82F4C2-E249-4DAF-8E3A-FD4344AD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2722" y="35926"/>
            <a:ext cx="2884594" cy="144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BBE03-3B10-48EB-8145-C7CA9574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CA0372-59B8-45DD-89B5-CDE581A38B71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5" name="Picture 8" descr="Image result for docker">
            <a:extLst>
              <a:ext uri="{FF2B5EF4-FFF2-40B4-BE49-F238E27FC236}">
                <a16:creationId xmlns:a16="http://schemas.microsoft.com/office/drawing/2014/main" id="{5C15F8D6-44E5-4B66-B9B8-E669FD843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053" y="5006975"/>
            <a:ext cx="31813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9669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A66A-48F1-4DFC-B220-E614B5D11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Anaconda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1B546-57DD-459D-8476-B426BF623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Support Windows, Mac, Linux </a:t>
            </a:r>
          </a:p>
          <a:p>
            <a:r>
              <a:rPr lang="en-US" dirty="0"/>
              <a:t>So many packages are preinstalled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E1879-672E-42AC-957A-513CA533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4318523-2010-4812-99FC-39556AD1C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370" y="1036376"/>
            <a:ext cx="3249074" cy="162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822FE6-6A1E-4B83-BF41-23A40110D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2128" y="2815712"/>
            <a:ext cx="5582429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72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EE3AF-4C05-4320-9363-FFA7696EC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FA84B-08D0-45C2-8A19-0F1A9C5EB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C6CC7-5A41-4BEC-A5F9-CAB6F7FDA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85BDD1-AD75-4BF5-A6A6-051C29D1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"/>
            <a:ext cx="12192000" cy="66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96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470E-1BC4-4857-990D-D24C5C4D3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E17EEE-2DB2-4ABD-95CF-9A091CA16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FB6E8-083B-4F0D-8B59-51361C53B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3F2C71-FD78-4631-8122-92A07FB41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350"/>
            <a:ext cx="121920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20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4D3DA-B13E-47DB-9068-032782329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Environments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08206-4BA2-4AAE-AC62-9D15B8DC9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</a:t>
            </a:r>
          </a:p>
          <a:p>
            <a:r>
              <a:rPr lang="en-US" dirty="0"/>
              <a:t>Shell </a:t>
            </a:r>
          </a:p>
          <a:p>
            <a:r>
              <a:rPr lang="en-US" dirty="0"/>
              <a:t>Jupyter Notebook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06601-BF83-47D3-A98C-EDEF2FD2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85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2B886CF-D3D5-4CDE-A0D0-35994223D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BF8D5D3-F49F-4D2E-8085-C287716CE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See the source image">
            <a:extLst>
              <a:ext uri="{FF2B5EF4-FFF2-40B4-BE49-F238E27FC236}">
                <a16:creationId xmlns:a16="http://schemas.microsoft.com/office/drawing/2014/main" id="{04B0B7C9-EAAA-4696-BA9F-A6EB6D675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0294" y="2011473"/>
            <a:ext cx="2778026" cy="6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See the source image">
            <a:extLst>
              <a:ext uri="{FF2B5EF4-FFF2-40B4-BE49-F238E27FC236}">
                <a16:creationId xmlns:a16="http://schemas.microsoft.com/office/drawing/2014/main" id="{8FBE2CFC-1016-4B64-BBF4-F87C495A5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9323" y="3931219"/>
            <a:ext cx="2778026" cy="80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colab google ">
            <a:extLst>
              <a:ext uri="{FF2B5EF4-FFF2-40B4-BE49-F238E27FC236}">
                <a16:creationId xmlns:a16="http://schemas.microsoft.com/office/drawing/2014/main" id="{6D32BA39-1286-47D7-8B14-6688D6C87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2884" y="742285"/>
            <a:ext cx="2744413" cy="126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replit">
            <a:extLst>
              <a:ext uri="{FF2B5EF4-FFF2-40B4-BE49-F238E27FC236}">
                <a16:creationId xmlns:a16="http://schemas.microsoft.com/office/drawing/2014/main" id="{969225B1-CD73-4EB7-B227-F1D8DB386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0293" y="2613865"/>
            <a:ext cx="2449594" cy="127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ED4DDBF-257C-4116-AECA-9F2940B66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891540"/>
            <a:ext cx="7537705" cy="50711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19AEE-F781-4828-B832-DFD9FDD29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891539"/>
            <a:ext cx="6217959" cy="1344977"/>
          </a:xfrm>
        </p:spPr>
        <p:txBody>
          <a:bodyPr>
            <a:normAutofit/>
          </a:bodyPr>
          <a:lstStyle/>
          <a:p>
            <a:r>
              <a:rPr lang="en-US" sz="4000"/>
              <a:t>Python on the cloud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ECA2AC-0480-4C22-8CCB-9E1352E01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978408"/>
            <a:ext cx="722376" cy="60350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CA0372-59B8-45DD-89B5-CDE581A38B71}" type="slidenum">
              <a:rPr lang="en-US" sz="32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B5038-73A3-4CDA-86D0-BDD95B5F5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8057" y="2399099"/>
            <a:ext cx="6217661" cy="340096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inherit"/>
                <a:hlinkClick r:id="rId6"/>
              </a:rPr>
              <a:t>Google </a:t>
            </a:r>
            <a:r>
              <a:rPr lang="en-US" sz="2400" b="0" i="0" u="none" strike="noStrike" dirty="0" err="1">
                <a:effectLst/>
                <a:latin typeface="inherit"/>
                <a:hlinkClick r:id="rId6"/>
              </a:rPr>
              <a:t>Colab</a:t>
            </a:r>
            <a:endParaRPr lang="en-US" sz="2400" b="0" i="0" dirty="0">
              <a:effectLst/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inherit"/>
                <a:hlinkClick r:id="rId7"/>
              </a:rPr>
              <a:t>Kaggle</a:t>
            </a:r>
            <a:endParaRPr lang="en-US" sz="2400" b="0" i="0" dirty="0">
              <a:effectLst/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inherit"/>
                <a:hlinkClick r:id="rId8"/>
              </a:rPr>
              <a:t>Repl.it</a:t>
            </a:r>
            <a:endParaRPr lang="en-US" sz="2400" b="0" i="0" dirty="0">
              <a:effectLst/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effectLst/>
                <a:latin typeface="inherit"/>
                <a:hlinkClick r:id="rId9"/>
              </a:rPr>
              <a:t>Microsoft Azure</a:t>
            </a:r>
            <a:endParaRPr lang="en-US" sz="2400" b="0" i="0" u="none" strike="noStrike" dirty="0">
              <a:effectLst/>
              <a:latin typeface="inherit"/>
            </a:endParaRPr>
          </a:p>
          <a:p>
            <a:r>
              <a:rPr lang="en-US" sz="2400" dirty="0">
                <a:solidFill>
                  <a:srgbClr val="0070C0"/>
                </a:solidFill>
                <a:latin typeface="inheri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Binder (mybinder.org)</a:t>
            </a:r>
            <a:r>
              <a:rPr lang="en-US" sz="2400" dirty="0">
                <a:solidFill>
                  <a:srgbClr val="0070C0"/>
                </a:solidFill>
                <a:latin typeface="inherit"/>
              </a:rPr>
              <a:t> </a:t>
            </a:r>
          </a:p>
          <a:p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F76D5C-388E-4432-A2A7-698C84ECCE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055" y="4814150"/>
            <a:ext cx="3620005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88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78E6F-6CF9-4983-B4C7-3A2904D93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Day1: Writing Python code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27CE7-A638-4F6B-8932-F53C58DB0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 &amp; Naming Convention </a:t>
            </a:r>
          </a:p>
          <a:p>
            <a:r>
              <a:rPr lang="en-US" dirty="0"/>
              <a:t>Conditional statements </a:t>
            </a:r>
          </a:p>
          <a:p>
            <a:r>
              <a:rPr lang="en-US" dirty="0"/>
              <a:t>Error and exception handling </a:t>
            </a:r>
          </a:p>
          <a:p>
            <a:r>
              <a:rPr lang="en-US" dirty="0"/>
              <a:t>Functions and naming convention again </a:t>
            </a:r>
          </a:p>
          <a:p>
            <a:r>
              <a:rPr lang="en-US" dirty="0"/>
              <a:t>Best practices for writing functions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0CB08-0DE2-42DB-BA58-4B0190790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97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858C9-4817-4694-A873-B6F6AEB5F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Day1: Introduction to Python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2897F-1D13-4811-8781-7B048612F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  <a:p>
            <a:pPr lvl="1"/>
            <a:r>
              <a:rPr lang="en-US" dirty="0"/>
              <a:t>Why python </a:t>
            </a:r>
          </a:p>
          <a:p>
            <a:pPr lvl="1"/>
            <a:r>
              <a:rPr lang="en-US" dirty="0"/>
              <a:t>Tracks </a:t>
            </a:r>
          </a:p>
          <a:p>
            <a:r>
              <a:rPr lang="en-US" dirty="0"/>
              <a:t>Programming Environment </a:t>
            </a:r>
          </a:p>
          <a:p>
            <a:r>
              <a:rPr lang="en-US" dirty="0"/>
              <a:t>Speak Python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963FA-E5D3-4FF3-AB99-D51D8F418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88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363"/>
          <p:cNvSpPr txBox="1"/>
          <p:nvPr/>
        </p:nvSpPr>
        <p:spPr>
          <a:xfrm>
            <a:off x="3448838" y="4044385"/>
            <a:ext cx="5778000" cy="1815974"/>
          </a:xfrm>
          <a:prstGeom prst="rect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 defTabSz="685800"/>
            <a:endParaRPr sz="105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Shape 364"/>
          <p:cNvSpPr txBox="1"/>
          <p:nvPr/>
        </p:nvSpPr>
        <p:spPr>
          <a:xfrm>
            <a:off x="3432525" y="2206330"/>
            <a:ext cx="5778000" cy="1131974"/>
          </a:xfrm>
          <a:prstGeom prst="rect">
            <a:avLst/>
          </a:prstGeom>
          <a:noFill/>
          <a:ln w="76200" cap="rnd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 defTabSz="685800"/>
            <a:endParaRPr sz="105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8" name="Shape 362"/>
          <p:cNvSpPr txBox="1"/>
          <p:nvPr/>
        </p:nvSpPr>
        <p:spPr>
          <a:xfrm>
            <a:off x="4149901" y="4735107"/>
            <a:ext cx="4782824" cy="762749"/>
          </a:xfrm>
          <a:prstGeom prst="rect">
            <a:avLst/>
          </a:prstGeom>
          <a:noFill/>
          <a:ln w="76200" cap="rnd" cmpd="sng">
            <a:solidFill>
              <a:srgbClr val="00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t" anchorCtr="0">
            <a:noAutofit/>
          </a:bodyPr>
          <a:lstStyle/>
          <a:p>
            <a:pPr algn="ctr" defTabSz="685800"/>
            <a:endParaRPr sz="105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43" name="Shape 343"/>
          <p:cNvSpPr txBox="1"/>
          <p:nvPr/>
        </p:nvSpPr>
        <p:spPr>
          <a:xfrm>
            <a:off x="3448837" y="1828801"/>
            <a:ext cx="5938753" cy="4391099"/>
          </a:xfrm>
          <a:prstGeom prst="rect">
            <a:avLst/>
          </a:prstGeom>
          <a:noFill/>
          <a:ln w="12700" cap="rnd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 lIns="0" tIns="0" rIns="0" bIns="0" anchor="ctr" anchorCtr="0">
            <a:noAutofit/>
          </a:bodyPr>
          <a:lstStyle/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x = 5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if x &gt; 2 :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print('Bigger than 2')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print('Still bigger')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print('Done with 2')</a:t>
            </a:r>
          </a:p>
          <a:p>
            <a:pPr algn="ctr" defTabSz="685800"/>
            <a:endParaRPr sz="2400" kern="0" dirty="0">
              <a:solidFill>
                <a:srgbClr val="FFFFFF"/>
              </a:solidFill>
              <a:latin typeface="Courier"/>
              <a:ea typeface="Courier"/>
              <a:cs typeface="Courier"/>
              <a:sym typeface="Courier New"/>
            </a:endParaRP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for </a:t>
            </a:r>
            <a:r>
              <a:rPr lang="en-US" sz="240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in range(5) :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print(</a:t>
            </a:r>
            <a:r>
              <a:rPr lang="en-US" sz="240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if </a:t>
            </a:r>
            <a:r>
              <a:rPr lang="en-US" sz="240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&gt; 2 : 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    print('Bigger than 2')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    print('Done with </a:t>
            </a:r>
            <a:r>
              <a:rPr lang="en-US" sz="240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', </a:t>
            </a:r>
            <a:r>
              <a:rPr lang="en-US" sz="2400" kern="0" dirty="0" err="1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i</a:t>
            </a: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)</a:t>
            </a:r>
          </a:p>
          <a:p>
            <a:pPr defTabSz="685800">
              <a:buClr>
                <a:srgbClr val="FFFFFF"/>
              </a:buClr>
              <a:buSzPct val="25000"/>
            </a:pPr>
            <a:r>
              <a:rPr lang="en-US" sz="2400" kern="0" dirty="0">
                <a:solidFill>
                  <a:srgbClr val="FFFFFF"/>
                </a:solidFill>
                <a:latin typeface="Courier"/>
                <a:ea typeface="Courier"/>
                <a:cs typeface="Courier"/>
                <a:sym typeface="Courier New"/>
              </a:rPr>
              <a:t>print('All Done')</a:t>
            </a:r>
          </a:p>
        </p:txBody>
      </p:sp>
      <p:sp>
        <p:nvSpPr>
          <p:cNvPr id="15" name="Shape 361"/>
          <p:cNvSpPr txBox="1"/>
          <p:nvPr/>
        </p:nvSpPr>
        <p:spPr>
          <a:xfrm>
            <a:off x="1610607" y="393492"/>
            <a:ext cx="9033581" cy="112105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algn="ctr" defTabSz="685800">
              <a:buClr>
                <a:srgbClr val="FF00FF"/>
              </a:buClr>
              <a:buSzPct val="25000"/>
            </a:pPr>
            <a:r>
              <a:rPr lang="en-US" sz="4950" kern="0" dirty="0">
                <a:solidFill>
                  <a:srgbClr val="FFD966"/>
                </a:solidFill>
                <a:latin typeface="Arial" charset="0"/>
                <a:ea typeface="Arial" charset="0"/>
                <a:cs typeface="Arial" charset="0"/>
                <a:sym typeface="Cabin"/>
              </a:rPr>
              <a:t>Indentation to define blocks</a:t>
            </a:r>
          </a:p>
          <a:p>
            <a:pPr defTabSz="685800">
              <a:buClr>
                <a:srgbClr val="FF7F00"/>
              </a:buClr>
            </a:pPr>
            <a:endParaRPr sz="1050" kern="0" dirty="0">
              <a:solidFill>
                <a:srgbClr val="FFFF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0183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284A5-6C59-45CE-83A2-FED8EEB34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8FFEF-97D8-4B01-BFE4-BA6ACAF10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21</a:t>
            </a:fld>
            <a:endParaRPr lang="en-US"/>
          </a:p>
        </p:txBody>
      </p:sp>
      <p:pic>
        <p:nvPicPr>
          <p:cNvPr id="7170" name="Picture 2" descr="9789352136278">
            <a:extLst>
              <a:ext uri="{FF2B5EF4-FFF2-40B4-BE49-F238E27FC236}">
                <a16:creationId xmlns:a16="http://schemas.microsoft.com/office/drawing/2014/main" id="{ED74F5FB-08C6-40FD-A405-884D137A7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132" y="1891267"/>
            <a:ext cx="2745589" cy="349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hink_python2_medium">
            <a:extLst>
              <a:ext uri="{FF2B5EF4-FFF2-40B4-BE49-F238E27FC236}">
                <a16:creationId xmlns:a16="http://schemas.microsoft.com/office/drawing/2014/main" id="{C265077C-CACB-4DC9-9C39-A1454236F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75" y="1866899"/>
            <a:ext cx="2679258" cy="351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utomate_cover_medium">
            <a:extLst>
              <a:ext uri="{FF2B5EF4-FFF2-40B4-BE49-F238E27FC236}">
                <a16:creationId xmlns:a16="http://schemas.microsoft.com/office/drawing/2014/main" id="{6B0C3B74-751B-43E7-AC4B-09136D1FA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726" y="1835869"/>
            <a:ext cx="2679258" cy="3540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E7AB86-F10C-4978-87B9-D41D8CF600CC}"/>
              </a:ext>
            </a:extLst>
          </p:cNvPr>
          <p:cNvSpPr txBox="1"/>
          <p:nvPr/>
        </p:nvSpPr>
        <p:spPr>
          <a:xfrm>
            <a:off x="494950" y="5558297"/>
            <a:ext cx="114174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More books: Open-Source Python Programming Books Licensed Under Creative Commons – </a:t>
            </a:r>
            <a:r>
              <a:rPr lang="ar-SA" dirty="0">
                <a:hlinkClick r:id="rId5"/>
              </a:rPr>
              <a:t>معتز خالد سعد | </a:t>
            </a:r>
            <a:r>
              <a:rPr lang="en-US" dirty="0">
                <a:hlinkClick r:id="rId5"/>
              </a:rPr>
              <a:t>Motaz Saad (wordpress.com)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27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26BB-9DCC-4B75-92AE-D3105D87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C301A-FBCA-4666-B7DB-C8AFB49B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22</a:t>
            </a:fld>
            <a:endParaRPr lang="en-US"/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E09554D6-3230-4FEE-A2D1-27EC1738D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4213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F4DF0-F1E3-463F-93ED-5BDA481E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Day2: Writing Python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B5ABF-90BC-4E9F-8571-2D6616255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Loops and iterations (iteration variable, while, for loops) 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85AFD-7252-47E3-B7EC-5AF9DB1D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35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26BB-9DCC-4B75-92AE-D3105D87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C301A-FBCA-4666-B7DB-C8AFB49B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24</a:t>
            </a:fld>
            <a:endParaRPr lang="en-US"/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E09554D6-3230-4FEE-A2D1-27EC1738D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325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F6308-3840-427F-9292-B68107EDA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Day3: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A63BF-56E8-4CF3-AACB-FA45E1F53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Share your Hacker Rank Profile </a:t>
            </a:r>
          </a:p>
          <a:p>
            <a:r>
              <a:rPr lang="en-US" dirty="0"/>
              <a:t>Python Strings </a:t>
            </a:r>
          </a:p>
          <a:p>
            <a:r>
              <a:rPr lang="en-US" dirty="0"/>
              <a:t>Collections: Lists, Tuples</a:t>
            </a:r>
            <a:r>
              <a:rPr lang="en-US"/>
              <a:t>, Dictionaries, set </a:t>
            </a:r>
            <a:endParaRPr lang="en-US" dirty="0"/>
          </a:p>
          <a:p>
            <a:r>
              <a:rPr lang="en-US" dirty="0"/>
              <a:t>Files </a:t>
            </a:r>
          </a:p>
          <a:p>
            <a:r>
              <a:rPr lang="en-US" dirty="0"/>
              <a:t>Python Objects </a:t>
            </a:r>
          </a:p>
          <a:p>
            <a:r>
              <a:rPr lang="en-US" dirty="0"/>
              <a:t>Python Libraries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AB2BE-B67C-4CD0-85DA-568DD74E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7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26BB-9DCC-4B75-92AE-D3105D872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C301A-FBCA-4666-B7DB-C8AFB49B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26</a:t>
            </a:fld>
            <a:endParaRPr lang="en-US"/>
          </a:p>
        </p:txBody>
      </p: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E09554D6-3230-4FEE-A2D1-27EC1738D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538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6F637-8953-4FFE-BE0B-E4786457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Libraries / Resources / Courses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AC3F2-A645-4D27-837C-FC3C6AECC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Roboto" panose="02000000000000000000" pitchFamily="2" charset="0"/>
              </a:rPr>
              <a:t>Raspberry Pi </a:t>
            </a:r>
            <a:r>
              <a:rPr lang="ar-SA" b="0" i="0" dirty="0">
                <a:effectLst/>
                <a:latin typeface="Roboto" panose="02000000000000000000" pitchFamily="2" charset="0"/>
              </a:rPr>
              <a:t>دورة </a:t>
            </a:r>
            <a:r>
              <a:rPr lang="ar-SA" b="0" i="0" dirty="0" err="1">
                <a:effectLst/>
                <a:latin typeface="Roboto" panose="02000000000000000000" pitchFamily="2" charset="0"/>
              </a:rPr>
              <a:t>راسبيري</a:t>
            </a:r>
            <a:r>
              <a:rPr lang="ar-SA" b="0" i="0" dirty="0">
                <a:effectLst/>
                <a:latin typeface="Roboto" panose="02000000000000000000" pitchFamily="2" charset="0"/>
              </a:rPr>
              <a:t> باي </a:t>
            </a:r>
            <a:r>
              <a:rPr lang="en-US" b="0" i="0" dirty="0">
                <a:solidFill>
                  <a:srgbClr val="0563C1"/>
                </a:solidFill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https://youtube.com/</a:t>
            </a:r>
            <a:r>
              <a:rPr lang="en-US" b="0" i="0" dirty="0" err="1">
                <a:solidFill>
                  <a:srgbClr val="0563C1"/>
                </a:solidFill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playlist?list</a:t>
            </a:r>
            <a:r>
              <a:rPr lang="en-US" b="0" i="0" dirty="0"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=PLM...</a:t>
            </a: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  <a:r>
              <a:rPr lang="en-US" b="0" i="0" dirty="0"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@Muhammed Essa</a:t>
            </a:r>
            <a:r>
              <a:rPr lang="en-US" b="0" i="0" dirty="0">
                <a:effectLst/>
                <a:latin typeface="Roboto" panose="02000000000000000000" pitchFamily="2" charset="0"/>
              </a:rPr>
              <a:t> 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r>
              <a:rPr lang="en-US" dirty="0">
                <a:hlinkClick r:id="rId4"/>
              </a:rPr>
              <a:t>7+ Python Engineering Modules for Electronics Engineers - Bald Engineer</a:t>
            </a:r>
            <a:r>
              <a:rPr lang="en-US" dirty="0">
                <a:latin typeface="Roboto" panose="02000000000000000000" pitchFamily="2" charset="0"/>
              </a:rPr>
              <a:t> </a:t>
            </a:r>
          </a:p>
          <a:p>
            <a:endParaRPr lang="en-US" dirty="0">
              <a:latin typeface="Roboto" panose="02000000000000000000" pitchFamily="2" charset="0"/>
            </a:endParaRPr>
          </a:p>
          <a:p>
            <a:endParaRPr lang="en-US" dirty="0">
              <a:latin typeface="Roboto" panose="02000000000000000000" pitchFamily="2" charset="0"/>
            </a:endParaRPr>
          </a:p>
          <a:p>
            <a:r>
              <a:rPr lang="en-US" dirty="0" err="1">
                <a:hlinkClick r:id="rId5"/>
              </a:rPr>
              <a:t>electricpy</a:t>
            </a:r>
            <a:r>
              <a:rPr lang="en-US" dirty="0">
                <a:hlinkClick r:id="rId5"/>
              </a:rPr>
              <a:t> · </a:t>
            </a:r>
            <a:r>
              <a:rPr lang="en-US" dirty="0" err="1">
                <a:hlinkClick r:id="rId5"/>
              </a:rPr>
              <a:t>PyPI</a:t>
            </a:r>
            <a:r>
              <a:rPr lang="en-US" dirty="0">
                <a:latin typeface="Roboto" panose="02000000000000000000" pitchFamily="2" charset="0"/>
              </a:rPr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29B540-F35A-41F5-AA78-94099C12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05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alendar&#10;&#10;Description automatically generated">
            <a:extLst>
              <a:ext uri="{FF2B5EF4-FFF2-40B4-BE49-F238E27FC236}">
                <a16:creationId xmlns:a16="http://schemas.microsoft.com/office/drawing/2014/main" id="{CB8A90EB-9D30-4133-9F59-F10030987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8594" b="2450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39D3F-AA73-4982-90A3-5441DFBBE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CA0372-59B8-45DD-89B5-CDE581A38B71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 sz="11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7831F-AC1A-4578-86FE-5B42BA907BA6}"/>
              </a:ext>
            </a:extLst>
          </p:cNvPr>
          <p:cNvSpPr txBox="1"/>
          <p:nvPr/>
        </p:nvSpPr>
        <p:spPr>
          <a:xfrm>
            <a:off x="9427758" y="62007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thebluediamondgallery.com/wooden-tile/t/thank-you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856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6D0C8-1CE6-4F40-8B53-5BC6A4964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Philosophical definition 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0DD262BE-E8E7-4644-9A4A-52EB699CB0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88170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3813E-8EE1-43E6-A71D-C16D2FA9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3</a:t>
            </a:fld>
            <a:endParaRPr lang="en-US"/>
          </a:p>
        </p:txBody>
      </p:sp>
      <p:pic>
        <p:nvPicPr>
          <p:cNvPr id="6" name="Graphic 5" descr="Good Idea outline">
            <a:extLst>
              <a:ext uri="{FF2B5EF4-FFF2-40B4-BE49-F238E27FC236}">
                <a16:creationId xmlns:a16="http://schemas.microsoft.com/office/drawing/2014/main" id="{DCCB7E87-E6D8-4150-A5B1-3E8EA7192D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26392" y="1977429"/>
            <a:ext cx="534784" cy="534784"/>
          </a:xfrm>
          <a:prstGeom prst="rect">
            <a:avLst/>
          </a:prstGeom>
        </p:spPr>
      </p:pic>
      <p:pic>
        <p:nvPicPr>
          <p:cNvPr id="8" name="Graphic 7" descr="Lightbulb and gear with solid fill">
            <a:extLst>
              <a:ext uri="{FF2B5EF4-FFF2-40B4-BE49-F238E27FC236}">
                <a16:creationId xmlns:a16="http://schemas.microsoft.com/office/drawing/2014/main" id="{45927377-E1CF-40AE-82BC-816288F2D1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34703" y="2430797"/>
            <a:ext cx="728177" cy="728177"/>
          </a:xfrm>
          <a:prstGeom prst="rect">
            <a:avLst/>
          </a:prstGeom>
        </p:spPr>
      </p:pic>
      <p:pic>
        <p:nvPicPr>
          <p:cNvPr id="10" name="Graphic 9" descr="Head with gears outline">
            <a:extLst>
              <a:ext uri="{FF2B5EF4-FFF2-40B4-BE49-F238E27FC236}">
                <a16:creationId xmlns:a16="http://schemas.microsoft.com/office/drawing/2014/main" id="{29C42ABF-6EDE-4A18-BF60-9BC5AD26F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36406" y="1985128"/>
            <a:ext cx="610909" cy="610909"/>
          </a:xfrm>
          <a:prstGeom prst="rect">
            <a:avLst/>
          </a:prstGeom>
        </p:spPr>
      </p:pic>
      <p:pic>
        <p:nvPicPr>
          <p:cNvPr id="16" name="Picture 15" descr="A picture containing text, sign, first-aid kit, clipart&#10;&#10;Description automatically generated">
            <a:extLst>
              <a:ext uri="{FF2B5EF4-FFF2-40B4-BE49-F238E27FC236}">
                <a16:creationId xmlns:a16="http://schemas.microsoft.com/office/drawing/2014/main" id="{55FC60A2-F2EA-4478-8102-66A0B51FC46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053525" y="3902370"/>
            <a:ext cx="777373" cy="77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5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E9665-CCFA-40EC-A2A0-B68506C66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</p:spPr>
        <p:txBody>
          <a:bodyPr anchor="t">
            <a:normAutofit/>
          </a:bodyPr>
          <a:lstStyle/>
          <a:p>
            <a:r>
              <a:rPr lang="en-US" sz="4000" dirty="0"/>
              <a:t>A Technical definition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D4261F-98D0-4A25-8A41-46D60D34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000" y="6400800"/>
            <a:ext cx="685800" cy="4572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0ECA0372-59B8-45DD-89B5-CDE581A38B71}" type="slidenum">
              <a:rPr lang="en-US" sz="1000">
                <a:solidFill>
                  <a:srgbClr val="000000">
                    <a:alpha val="70000"/>
                  </a:srgb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00">
              <a:solidFill>
                <a:srgbClr val="000000">
                  <a:alpha val="70000"/>
                </a:srgb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5CE4232-EC40-45CE-BD7F-C0917B041F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1408208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1769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5A0CF-95BF-4BFF-9EDD-B356DBBA6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/>
              <a:t>Popular programming languages 2020 / 2021</a:t>
            </a:r>
          </a:p>
        </p:txBody>
      </p:sp>
      <p:sp>
        <p:nvSpPr>
          <p:cNvPr id="75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op 10 Popular Programming Languages Chart">
            <a:extLst>
              <a:ext uri="{FF2B5EF4-FFF2-40B4-BE49-F238E27FC236}">
                <a16:creationId xmlns:a16="http://schemas.microsoft.com/office/drawing/2014/main" id="{0EBC9104-B077-4EFD-A45C-1D4A44BCA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9188" y="2619784"/>
            <a:ext cx="2025023" cy="360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ranking of the most in-demand programming languages in 2021">
            <a:extLst>
              <a:ext uri="{FF2B5EF4-FFF2-40B4-BE49-F238E27FC236}">
                <a16:creationId xmlns:a16="http://schemas.microsoft.com/office/drawing/2014/main" id="{F9B24BE9-C08F-469E-BA44-173A20167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9480" y="2619784"/>
            <a:ext cx="3573040" cy="360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F7F9A5C-9E53-47B8-92D7-CA48C864D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08" y="2770901"/>
            <a:ext cx="3758184" cy="32978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96F81-2D29-4BE2-9072-CCEF3B2F0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25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1BF35-9335-48E1-980F-69287ECD6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b="0" i="0">
                <a:effectLst/>
                <a:latin typeface="OpenSans"/>
              </a:rPr>
              <a:t>TIOBE Index</a:t>
            </a:r>
            <a:endParaRPr lang="en-US" sz="5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A3F71-D776-43DA-87E5-6ACE34ABC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  <a:latin typeface="OpenSans"/>
              </a:rPr>
              <a:t>The TIOBE coding community index is a measure of popularity of programming languages, made and maintained by the TIOBE Software BV based in the Netherlands. TIOBE tracks the sheer quantity of </a:t>
            </a:r>
            <a:r>
              <a:rPr lang="en-US" sz="1700" b="1" i="0" dirty="0">
                <a:effectLst/>
                <a:latin typeface="OpenSans"/>
              </a:rPr>
              <a:t>25 search engine hits</a:t>
            </a:r>
            <a:r>
              <a:rPr lang="en-US" sz="1700" b="0" i="0" dirty="0">
                <a:effectLst/>
                <a:latin typeface="OpenSans"/>
              </a:rPr>
              <a:t>, including Google, Wikipedia, YouTube, and other sources.</a:t>
            </a:r>
          </a:p>
          <a:p>
            <a:pPr marL="0" indent="0">
              <a:buNone/>
            </a:pPr>
            <a:br>
              <a:rPr lang="en-US" sz="1700" dirty="0"/>
            </a:br>
            <a:endParaRPr lang="en-US" sz="1700"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1436966-82AC-4AC4-8863-EDA9BB63C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865" y="640080"/>
            <a:ext cx="6620582" cy="557784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C5FD2-2841-4F4F-9CA7-EF22A44FC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A0372-59B8-45DD-89B5-CDE581A38B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788EAA-B281-4541-A643-9D691B788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b="0" i="0">
                <a:effectLst/>
                <a:latin typeface="OpenSans"/>
              </a:rPr>
              <a:t>PYPL Index </a:t>
            </a:r>
            <a:endParaRPr 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C9295-C64D-4532-83C0-795C00F32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b="0" i="0" dirty="0">
                <a:effectLst/>
                <a:latin typeface="OpenSans"/>
              </a:rPr>
              <a:t>PYPL, </a:t>
            </a:r>
            <a:r>
              <a:rPr lang="en-US" sz="2200" b="0" i="0" dirty="0" err="1">
                <a:effectLst/>
                <a:latin typeface="OpenSans"/>
              </a:rPr>
              <a:t>PopularitY</a:t>
            </a:r>
            <a:r>
              <a:rPr lang="en-US" sz="2200" b="0" i="0" dirty="0">
                <a:effectLst/>
                <a:latin typeface="OpenSans"/>
              </a:rPr>
              <a:t> of Programming Language, takes a narrower approach, measuring the frequency of searches for </a:t>
            </a:r>
            <a:r>
              <a:rPr lang="en-US" sz="2200" b="1" i="0" dirty="0">
                <a:effectLst/>
                <a:latin typeface="OpenSans"/>
              </a:rPr>
              <a:t>tutorials</a:t>
            </a:r>
            <a:r>
              <a:rPr lang="en-US" sz="2200" b="0" i="0" dirty="0">
                <a:effectLst/>
                <a:latin typeface="OpenSans"/>
              </a:rPr>
              <a:t> in a given language using Google Trends.</a:t>
            </a:r>
          </a:p>
          <a:p>
            <a:endParaRPr lang="en-US" sz="2200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363D19A-A3B4-47AF-B30B-B77676C6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102" y="640080"/>
            <a:ext cx="6700107" cy="5577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AB626-CAE6-48D5-AE41-83379D61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CA0372-59B8-45DD-89B5-CDE581A38B7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23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2F19AD-B4D7-462B-970D-E2D4DDA54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b="0" i="0">
                <a:effectLst/>
                <a:latin typeface="OpenSans"/>
              </a:rPr>
              <a:t>Redmonk Index </a:t>
            </a:r>
            <a:endParaRPr lang="en-US" sz="540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9F9F8-34B9-484C-96EB-0F95FC0CA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 b="0" i="0" dirty="0" err="1">
                <a:effectLst/>
                <a:latin typeface="OpenSans"/>
              </a:rPr>
              <a:t>Redmonk</a:t>
            </a:r>
            <a:r>
              <a:rPr lang="en-US" sz="2200" b="0" i="0" dirty="0">
                <a:effectLst/>
                <a:latin typeface="OpenSans"/>
              </a:rPr>
              <a:t> is a developer-focused analyst firm. </a:t>
            </a:r>
            <a:r>
              <a:rPr lang="en-US" sz="2200" b="0" i="0" dirty="0" err="1">
                <a:effectLst/>
                <a:latin typeface="OpenSans"/>
              </a:rPr>
              <a:t>Redmonk</a:t>
            </a:r>
            <a:r>
              <a:rPr lang="en-US" sz="2200" b="0" i="0" dirty="0">
                <a:effectLst/>
                <a:latin typeface="OpenSans"/>
              </a:rPr>
              <a:t> experts </a:t>
            </a:r>
            <a:r>
              <a:rPr lang="en-US" sz="2200" b="1" i="0" dirty="0">
                <a:effectLst/>
                <a:latin typeface="OpenSans"/>
              </a:rPr>
              <a:t>collect information on forums for programmers</a:t>
            </a:r>
            <a:r>
              <a:rPr lang="en-US" sz="2200" b="0" i="0" dirty="0">
                <a:effectLst/>
                <a:latin typeface="OpenSans"/>
              </a:rPr>
              <a:t> and rank languages ​​by how frequently they are mentioned.</a:t>
            </a:r>
          </a:p>
          <a:p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4FC24D-6C72-4076-9E28-2079C2D50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328" y="640080"/>
            <a:ext cx="4113656" cy="5577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09946-2FD3-4BCA-BF47-795EE6F86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ECA0372-59B8-45DD-89B5-CDE581A38B71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67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82A1F-8A82-4FE5-899D-21B593BB9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JetBrain Survey 2021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B66E2548-B213-4D97-86E7-2463EFDEC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1606" y="640080"/>
            <a:ext cx="6499995" cy="55504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5E63B-A0A4-4A97-89CD-B5A1C456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ECA0372-59B8-45DD-89B5-CDE581A38B7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743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&amp; Subtitle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BBE0E3"/>
      </a:accent1>
      <a:accent2>
        <a:srgbClr val="333399"/>
      </a:accent2>
      <a:accent3>
        <a:srgbClr val="AAAAAA"/>
      </a:accent3>
      <a:accent4>
        <a:srgbClr val="DADAD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548</Words>
  <Application>Microsoft Office PowerPoint</Application>
  <PresentationFormat>Widescreen</PresentationFormat>
  <Paragraphs>126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-apple-system</vt:lpstr>
      <vt:lpstr>Arial</vt:lpstr>
      <vt:lpstr>Cabin</vt:lpstr>
      <vt:lpstr>Calibri</vt:lpstr>
      <vt:lpstr>Calibri Light</vt:lpstr>
      <vt:lpstr>Courier</vt:lpstr>
      <vt:lpstr>Gill Sans</vt:lpstr>
      <vt:lpstr>inherit</vt:lpstr>
      <vt:lpstr>OpenSans</vt:lpstr>
      <vt:lpstr>PT Sans</vt:lpstr>
      <vt:lpstr>Roboto</vt:lpstr>
      <vt:lpstr>Wingdings</vt:lpstr>
      <vt:lpstr>Office Theme</vt:lpstr>
      <vt:lpstr>Title &amp; Subtitle</vt:lpstr>
      <vt:lpstr>Think in Python</vt:lpstr>
      <vt:lpstr>Day1: Introduction to Python  </vt:lpstr>
      <vt:lpstr>A Philosophical definition </vt:lpstr>
      <vt:lpstr>A Technical definition </vt:lpstr>
      <vt:lpstr>Popular programming languages 2020 / 2021</vt:lpstr>
      <vt:lpstr>TIOBE Index</vt:lpstr>
      <vt:lpstr>PYPL Index </vt:lpstr>
      <vt:lpstr>Redmonk Index </vt:lpstr>
      <vt:lpstr>JetBrain Survey 2021</vt:lpstr>
      <vt:lpstr>Python Developers Survey 2020 Results</vt:lpstr>
      <vt:lpstr>Python Tracks</vt:lpstr>
      <vt:lpstr>Famous Websites Built Using Python</vt:lpstr>
      <vt:lpstr>Python Programming Environment </vt:lpstr>
      <vt:lpstr>Anaconda </vt:lpstr>
      <vt:lpstr>PowerPoint Presentation</vt:lpstr>
      <vt:lpstr>PowerPoint Presentation</vt:lpstr>
      <vt:lpstr>Python Environments  </vt:lpstr>
      <vt:lpstr>Python on the cloud</vt:lpstr>
      <vt:lpstr>Day1: Writing Python code </vt:lpstr>
      <vt:lpstr>PowerPoint Presentation</vt:lpstr>
      <vt:lpstr>Books </vt:lpstr>
      <vt:lpstr>QA</vt:lpstr>
      <vt:lpstr>Day2: Writing Python code </vt:lpstr>
      <vt:lpstr>QA</vt:lpstr>
      <vt:lpstr>Day3: </vt:lpstr>
      <vt:lpstr>QA</vt:lpstr>
      <vt:lpstr>Libraries / Resources / Courses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 in Python</dc:title>
  <dc:creator>SAAD Motaz</dc:creator>
  <cp:lastModifiedBy>SAAD Motaz</cp:lastModifiedBy>
  <cp:revision>1</cp:revision>
  <dcterms:created xsi:type="dcterms:W3CDTF">2021-08-08T13:36:21Z</dcterms:created>
  <dcterms:modified xsi:type="dcterms:W3CDTF">2021-08-10T17:36:40Z</dcterms:modified>
</cp:coreProperties>
</file>